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67" r:id="rId6"/>
    <p:sldId id="268" r:id="rId7"/>
    <p:sldId id="277" r:id="rId8"/>
    <p:sldId id="278" r:id="rId9"/>
    <p:sldId id="279" r:id="rId10"/>
    <p:sldId id="273" r:id="rId11"/>
    <p:sldId id="269" r:id="rId12"/>
    <p:sldId id="270" r:id="rId13"/>
    <p:sldId id="271" r:id="rId14"/>
    <p:sldId id="264" r:id="rId15"/>
    <p:sldId id="260" r:id="rId16"/>
    <p:sldId id="259" r:id="rId17"/>
    <p:sldId id="261" r:id="rId18"/>
    <p:sldId id="272" r:id="rId19"/>
    <p:sldId id="262" r:id="rId20"/>
    <p:sldId id="263" r:id="rId21"/>
    <p:sldId id="274" r:id="rId22"/>
    <p:sldId id="25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35084" initials="3" lastIdx="1" clrIdx="0">
    <p:extLst>
      <p:ext uri="{19B8F6BF-5375-455C-9EA6-DF929625EA0E}">
        <p15:presenceInfo xmlns:p15="http://schemas.microsoft.com/office/powerpoint/2012/main" userId="3508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18T15:02:37.354" idx="1">
    <p:pos x="7680" y="169"/>
    <p:text>如果是client模式，driver可以不在k8s集群中</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3d2" qsCatId="3D" csTypeId="urn:microsoft.com/office/officeart/2005/8/colors/accent1_3" csCatId="accent1" phldr="1"/>
      <dgm:spPr/>
      <dgm:t>
        <a:bodyPr rtlCol="0"/>
        <a:lstStyle/>
        <a:p>
          <a:pPr rtl="0"/>
          <a:endParaRPr lang="en-US"/>
        </a:p>
      </dgm:t>
    </dgm:pt>
    <dgm:pt modelId="{8DB5D7D5-6A1C-4ABC-8850-759A9D876047}">
      <dgm:prSet/>
      <dgm:spPr/>
      <dgm:t>
        <a:bodyPr rtlCol="0"/>
        <a:lstStyle/>
        <a:p>
          <a:pPr rtl="0"/>
          <a:r>
            <a:rPr lang="zh-cn" dirty="0">
              <a:latin typeface="Microsoft YaHei UI" panose="020B0503020204020204" pitchFamily="34" charset="-122"/>
              <a:ea typeface="Microsoft YaHei UI" panose="020B0503020204020204" pitchFamily="34" charset="-122"/>
            </a:rPr>
            <a:t>20</a:t>
          </a:r>
          <a:r>
            <a:rPr lang="en-US" altLang="zh-CN" dirty="0">
              <a:latin typeface="Microsoft YaHei UI" panose="020B0503020204020204" pitchFamily="34" charset="-122"/>
              <a:ea typeface="Microsoft YaHei UI" panose="020B0503020204020204" pitchFamily="34" charset="-122"/>
            </a:rPr>
            <a:t>09 </a:t>
          </a:r>
          <a:r>
            <a:rPr lang="zh-cn" dirty="0">
              <a:latin typeface="Microsoft YaHei UI" panose="020B0503020204020204" pitchFamily="34" charset="-122"/>
              <a:ea typeface="Microsoft YaHei UI" panose="020B0503020204020204" pitchFamily="34" charset="-122"/>
            </a:rPr>
            <a:t>年</a:t>
          </a:r>
        </a:p>
      </dgm:t>
    </dgm:pt>
    <dgm:pt modelId="{D8874F40-D7B0-41DE-BB6F-A6014FEAB2D7}" type="parTrans" cxnId="{C5202EE1-10E9-4076-9D55-9E0CF8B152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BD6E0A2E-99C8-4F5A-971A-CD211D1099FF}" type="sibTrans" cxnId="{C5202EE1-10E9-4076-9D55-9E0CF8B152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96262926-A67D-4E4E-9515-5EBC67F0B634}">
      <dgm:prSet/>
      <dgm:spPr/>
      <dgm:t>
        <a:bodyPr rtlCol="0"/>
        <a:lstStyle/>
        <a:p>
          <a:pPr rtl="0"/>
          <a:r>
            <a:rPr lang="en-US" altLang="zh-CN" dirty="0">
              <a:latin typeface="Microsoft YaHei UI" panose="020B0503020204020204" pitchFamily="34" charset="-122"/>
              <a:ea typeface="Microsoft YaHei UI" panose="020B0503020204020204" pitchFamily="34" charset="-122"/>
            </a:rPr>
            <a:t>Spark</a:t>
          </a:r>
          <a:r>
            <a:rPr lang="zh-CN" altLang="en-US" dirty="0">
              <a:latin typeface="Microsoft YaHei UI" panose="020B0503020204020204" pitchFamily="34" charset="-122"/>
              <a:ea typeface="Microsoft YaHei UI" panose="020B0503020204020204" pitchFamily="34" charset="-122"/>
            </a:rPr>
            <a:t>起源于加州伯克利分校</a:t>
          </a:r>
          <a:endParaRPr lang="zh-cn" dirty="0">
            <a:latin typeface="Microsoft YaHei UI" panose="020B0503020204020204" pitchFamily="34" charset="-122"/>
            <a:ea typeface="Microsoft YaHei UI" panose="020B0503020204020204" pitchFamily="34" charset="-122"/>
          </a:endParaRPr>
        </a:p>
      </dgm:t>
    </dgm:pt>
    <dgm:pt modelId="{EC74E552-C501-4B0E-9400-E8B410F53D50}" type="parTrans" cxnId="{8C5B110A-FBC3-4CBF-BED2-413E87D4DAD5}">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1DA7ACEB-F642-43C1-BCB5-F580B9B985B9}" type="sibTrans" cxnId="{8C5B110A-FBC3-4CBF-BED2-413E87D4DAD5}">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C5146535-FD3D-4589-98A3-623B8DA4B8DB}">
      <dgm:prSet/>
      <dgm:spPr/>
      <dgm:t>
        <a:bodyPr rtlCol="0"/>
        <a:lstStyle/>
        <a:p>
          <a:pPr rtl="0"/>
          <a:r>
            <a:rPr lang="zh-cn" dirty="0">
              <a:latin typeface="Microsoft YaHei UI" panose="020B0503020204020204" pitchFamily="34" charset="-122"/>
              <a:ea typeface="Microsoft YaHei UI" panose="020B0503020204020204" pitchFamily="34" charset="-122"/>
            </a:rPr>
            <a:t>201</a:t>
          </a:r>
          <a:r>
            <a:rPr lang="en-US" altLang="zh-CN" dirty="0">
              <a:latin typeface="Microsoft YaHei UI" panose="020B0503020204020204" pitchFamily="34" charset="-122"/>
              <a:ea typeface="Microsoft YaHei UI" panose="020B0503020204020204" pitchFamily="34" charset="-122"/>
            </a:rPr>
            <a:t>0</a:t>
          </a:r>
          <a:r>
            <a:rPr lang="zh-cn" dirty="0">
              <a:latin typeface="Microsoft YaHei UI" panose="020B0503020204020204" pitchFamily="34" charset="-122"/>
              <a:ea typeface="Microsoft YaHei UI" panose="020B0503020204020204" pitchFamily="34" charset="-122"/>
            </a:rPr>
            <a:t> 年</a:t>
          </a:r>
        </a:p>
      </dgm:t>
    </dgm:pt>
    <dgm:pt modelId="{20848F78-EC70-4162-96CE-CC68006930F0}" type="parTrans" cxnId="{8EBF857E-7408-4941-91E4-293B0F59EEF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7A3CCAF8-AC3A-401E-AEDD-44BBC1AA9C31}" type="sibTrans" cxnId="{8EBF857E-7408-4941-91E4-293B0F59EEF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E80CA270-6C90-4E17-ACEA-46B56AD54DD1}">
      <dgm:prSet/>
      <dgm:spPr/>
      <dgm:t>
        <a:bodyPr rtlCol="0"/>
        <a:lstStyle/>
        <a:p>
          <a:pPr rtl="0"/>
          <a:r>
            <a:rPr lang="en-US" altLang="zh-CN" dirty="0">
              <a:latin typeface="Microsoft YaHei UI" panose="020B0503020204020204" pitchFamily="34" charset="-122"/>
              <a:ea typeface="Microsoft YaHei UI" panose="020B0503020204020204" pitchFamily="34" charset="-122"/>
            </a:rPr>
            <a:t>Spark</a:t>
          </a:r>
          <a:r>
            <a:rPr lang="zh-CN" altLang="en-US" dirty="0">
              <a:latin typeface="Microsoft YaHei UI" panose="020B0503020204020204" pitchFamily="34" charset="-122"/>
              <a:ea typeface="Microsoft YaHei UI" panose="020B0503020204020204" pitchFamily="34" charset="-122"/>
            </a:rPr>
            <a:t>开源</a:t>
          </a:r>
          <a:endParaRPr lang="zh-cn" dirty="0">
            <a:latin typeface="Microsoft YaHei UI" panose="020B0503020204020204" pitchFamily="34" charset="-122"/>
            <a:ea typeface="Microsoft YaHei UI" panose="020B0503020204020204" pitchFamily="34" charset="-122"/>
          </a:endParaRPr>
        </a:p>
      </dgm:t>
    </dgm:pt>
    <dgm:pt modelId="{7EEC8067-96EF-4BE0-8BE3-BA59ED78A31F}" type="parTrans" cxnId="{2DC28DF8-5C1B-4F53-A4C1-D5B63FB54B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1AFE46E5-6B07-4894-8ECB-21BD7E7B8AF1}" type="sibTrans" cxnId="{2DC28DF8-5C1B-4F53-A4C1-D5B63FB54BAF}">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09C152DA-7620-4852-8162-A77EC3609F3F}">
      <dgm:prSet/>
      <dgm:spPr/>
      <dgm:t>
        <a:bodyPr rtlCol="0"/>
        <a:lstStyle/>
        <a:p>
          <a:pPr rtl="0"/>
          <a:r>
            <a:rPr lang="zh-cn" dirty="0">
              <a:latin typeface="Microsoft YaHei UI" panose="020B0503020204020204" pitchFamily="34" charset="-122"/>
              <a:ea typeface="Microsoft YaHei UI" panose="020B0503020204020204" pitchFamily="34" charset="-122"/>
            </a:rPr>
            <a:t>201</a:t>
          </a:r>
          <a:r>
            <a:rPr lang="en-US" altLang="zh-CN" dirty="0">
              <a:latin typeface="Microsoft YaHei UI" panose="020B0503020204020204" pitchFamily="34" charset="-122"/>
              <a:ea typeface="Microsoft YaHei UI" panose="020B0503020204020204" pitchFamily="34" charset="-122"/>
            </a:rPr>
            <a:t>3</a:t>
          </a:r>
          <a:r>
            <a:rPr lang="zh-cn" dirty="0">
              <a:latin typeface="Microsoft YaHei UI" panose="020B0503020204020204" pitchFamily="34" charset="-122"/>
              <a:ea typeface="Microsoft YaHei UI" panose="020B0503020204020204" pitchFamily="34" charset="-122"/>
            </a:rPr>
            <a:t> 年</a:t>
          </a:r>
        </a:p>
      </dgm:t>
    </dgm:pt>
    <dgm:pt modelId="{9F6D14C0-6C82-4CBD-8D6D-B0E117B6F2ED}" type="parTrans" cxnId="{23ECAC8B-17A4-4883-AA0E-06D66B7E788A}">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0AE8D36D-0F0F-4206-AE39-0A2D73987B68}" type="sibTrans" cxnId="{23ECAC8B-17A4-4883-AA0E-06D66B7E788A}">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6C8937BE-93F8-4DED-8538-1C601DAEBA66}">
      <dgm:prSet/>
      <dgm:spPr/>
      <dgm:t>
        <a:bodyPr rtlCol="0"/>
        <a:lstStyle/>
        <a:p>
          <a:pPr rtl="0"/>
          <a:r>
            <a:rPr lang="en-US" altLang="zh-CN" dirty="0">
              <a:latin typeface="Microsoft YaHei UI" panose="020B0503020204020204" pitchFamily="34" charset="-122"/>
              <a:ea typeface="Microsoft YaHei UI" panose="020B0503020204020204" pitchFamily="34" charset="-122"/>
            </a:rPr>
            <a:t>Spark</a:t>
          </a:r>
          <a:r>
            <a:rPr lang="zh-CN" altLang="en-US" dirty="0">
              <a:latin typeface="Microsoft YaHei UI" panose="020B0503020204020204" pitchFamily="34" charset="-122"/>
              <a:ea typeface="Microsoft YaHei UI" panose="020B0503020204020204" pitchFamily="34" charset="-122"/>
            </a:rPr>
            <a:t>原创团队成立</a:t>
          </a:r>
          <a:r>
            <a:rPr lang="en-US" altLang="zh-CN" dirty="0">
              <a:latin typeface="Microsoft YaHei UI" panose="020B0503020204020204" pitchFamily="34" charset="-122"/>
              <a:ea typeface="Microsoft YaHei UI" panose="020B0503020204020204" pitchFamily="34" charset="-122"/>
            </a:rPr>
            <a:t>Databricks</a:t>
          </a:r>
          <a:endParaRPr lang="zh-cn" dirty="0">
            <a:latin typeface="Microsoft YaHei UI" panose="020B0503020204020204" pitchFamily="34" charset="-122"/>
            <a:ea typeface="Microsoft YaHei UI" panose="020B0503020204020204" pitchFamily="34" charset="-122"/>
          </a:endParaRPr>
        </a:p>
      </dgm:t>
    </dgm:pt>
    <dgm:pt modelId="{77D169C6-D77F-456D-B18B-D7BE016AD87A}" type="parTrans" cxnId="{FAA8D3DD-12E8-457D-9144-B037C567834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A97BE953-FA9D-4BA6-A92C-494DB1F3BA59}" type="sibTrans" cxnId="{FAA8D3DD-12E8-457D-9144-B037C5678347}">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E740B6B2-4FF2-4B14-90B3-1614C20DA5A0}">
      <dgm:prSet/>
      <dgm:spPr/>
      <dgm:t>
        <a:bodyPr rtlCol="0"/>
        <a:lstStyle/>
        <a:p>
          <a:pPr rtl="0"/>
          <a:r>
            <a:rPr lang="en-US" altLang="zh-CN" dirty="0">
              <a:latin typeface="Microsoft YaHei UI" panose="020B0503020204020204" pitchFamily="34" charset="-122"/>
              <a:ea typeface="Microsoft YaHei UI" panose="020B0503020204020204" pitchFamily="34" charset="-122"/>
            </a:rPr>
            <a:t>Spark</a:t>
          </a:r>
          <a:r>
            <a:rPr lang="zh-CN" altLang="en-US" dirty="0">
              <a:latin typeface="Microsoft YaHei UI" panose="020B0503020204020204" pitchFamily="34" charset="-122"/>
              <a:ea typeface="Microsoft YaHei UI" panose="020B0503020204020204" pitchFamily="34" charset="-122"/>
            </a:rPr>
            <a:t>被捐赠给</a:t>
          </a:r>
          <a:r>
            <a:rPr lang="en-US" altLang="zh-CN" dirty="0">
              <a:latin typeface="Microsoft YaHei UI" panose="020B0503020204020204" pitchFamily="34" charset="-122"/>
              <a:ea typeface="Microsoft YaHei UI" panose="020B0503020204020204" pitchFamily="34" charset="-122"/>
            </a:rPr>
            <a:t>Apache</a:t>
          </a:r>
          <a:endParaRPr lang="zh-cn" dirty="0">
            <a:latin typeface="Microsoft YaHei UI" panose="020B0503020204020204" pitchFamily="34" charset="-122"/>
            <a:ea typeface="Microsoft YaHei UI" panose="020B0503020204020204" pitchFamily="34" charset="-122"/>
          </a:endParaRPr>
        </a:p>
      </dgm:t>
    </dgm:pt>
    <dgm:pt modelId="{3C9A481A-EA5B-4903-9132-CF6BE441ED3C}" type="parTrans" cxnId="{0464C27A-5B6E-44BD-A2A3-B80FBF3FE228}">
      <dgm:prSet/>
      <dgm:spPr/>
      <dgm:t>
        <a:bodyPr/>
        <a:lstStyle/>
        <a:p>
          <a:endParaRPr lang="zh-CN" altLang="en-US"/>
        </a:p>
      </dgm:t>
    </dgm:pt>
    <dgm:pt modelId="{B776D656-F0DE-43E8-BCDF-4EBDEEBF83EE}" type="sibTrans" cxnId="{0464C27A-5B6E-44BD-A2A3-B80FBF3FE228}">
      <dgm:prSet/>
      <dgm:spPr/>
      <dgm:t>
        <a:bodyPr/>
        <a:lstStyle/>
        <a:p>
          <a:endParaRPr lang="zh-CN" altLang="en-US"/>
        </a:p>
      </dgm:t>
    </dgm:pt>
    <dgm:pt modelId="{492E2BFE-7197-45AA-AD71-A45637CDAF6C}">
      <dgm:prSet/>
      <dgm:spPr/>
      <dgm:t>
        <a:bodyPr rtlCol="0"/>
        <a:lstStyle/>
        <a:p>
          <a:pPr rtl="0"/>
          <a:r>
            <a:rPr lang="en-US" altLang="zh-CN" dirty="0">
              <a:latin typeface="Microsoft YaHei UI" panose="020B0503020204020204" pitchFamily="34" charset="-122"/>
              <a:ea typeface="Microsoft YaHei UI" panose="020B0503020204020204" pitchFamily="34" charset="-122"/>
            </a:rPr>
            <a:t>2014 </a:t>
          </a:r>
          <a:r>
            <a:rPr lang="zh-CN" altLang="en-US" dirty="0">
              <a:latin typeface="Microsoft YaHei UI" panose="020B0503020204020204" pitchFamily="34" charset="-122"/>
              <a:ea typeface="Microsoft YaHei UI" panose="020B0503020204020204" pitchFamily="34" charset="-122"/>
            </a:rPr>
            <a:t>年</a:t>
          </a:r>
          <a:endParaRPr lang="zh-cn" dirty="0">
            <a:latin typeface="Microsoft YaHei UI" panose="020B0503020204020204" pitchFamily="34" charset="-122"/>
            <a:ea typeface="Microsoft YaHei UI" panose="020B0503020204020204" pitchFamily="34" charset="-122"/>
          </a:endParaRPr>
        </a:p>
      </dgm:t>
    </dgm:pt>
    <dgm:pt modelId="{592D94E0-6274-4F09-96AF-4DF5C0CDAC85}" type="parTrans" cxnId="{15710C76-782C-412E-AC64-3F3B70135F12}">
      <dgm:prSet/>
      <dgm:spPr/>
      <dgm:t>
        <a:bodyPr/>
        <a:lstStyle/>
        <a:p>
          <a:endParaRPr lang="zh-CN" altLang="en-US"/>
        </a:p>
      </dgm:t>
    </dgm:pt>
    <dgm:pt modelId="{DF5A6ABA-6D52-4C57-A262-293FB1883D77}" type="sibTrans" cxnId="{15710C76-782C-412E-AC64-3F3B70135F12}">
      <dgm:prSet/>
      <dgm:spPr/>
      <dgm:t>
        <a:bodyPr/>
        <a:lstStyle/>
        <a:p>
          <a:endParaRPr lang="zh-CN" altLang="en-US"/>
        </a:p>
      </dgm:t>
    </dgm:pt>
    <dgm:pt modelId="{2B8A9305-0934-4FE5-A0E8-826499A67EA1}">
      <dgm:prSet/>
      <dgm:spPr/>
      <dgm:t>
        <a:bodyPr rtlCol="0"/>
        <a:lstStyle/>
        <a:p>
          <a:pPr rtl="0"/>
          <a:r>
            <a:rPr lang="en-US" altLang="zh-CN" dirty="0">
              <a:latin typeface="Microsoft YaHei UI" panose="020B0503020204020204" pitchFamily="34" charset="-122"/>
              <a:ea typeface="Microsoft YaHei UI" panose="020B0503020204020204" pitchFamily="34" charset="-122"/>
            </a:rPr>
            <a:t>Spark</a:t>
          </a:r>
          <a:r>
            <a:rPr lang="zh-CN" altLang="en-US" dirty="0">
              <a:latin typeface="Microsoft YaHei UI" panose="020B0503020204020204" pitchFamily="34" charset="-122"/>
              <a:ea typeface="Microsoft YaHei UI" panose="020B0503020204020204" pitchFamily="34" charset="-122"/>
            </a:rPr>
            <a:t>成为</a:t>
          </a:r>
          <a:r>
            <a:rPr lang="en-US" altLang="zh-CN" dirty="0">
              <a:latin typeface="Microsoft YaHei UI" panose="020B0503020204020204" pitchFamily="34" charset="-122"/>
              <a:ea typeface="Microsoft YaHei UI" panose="020B0503020204020204" pitchFamily="34" charset="-122"/>
            </a:rPr>
            <a:t>Apache</a:t>
          </a:r>
          <a:r>
            <a:rPr lang="zh-CN" altLang="en-US" dirty="0">
              <a:latin typeface="Microsoft YaHei UI" panose="020B0503020204020204" pitchFamily="34" charset="-122"/>
              <a:ea typeface="Microsoft YaHei UI" panose="020B0503020204020204" pitchFamily="34" charset="-122"/>
            </a:rPr>
            <a:t>顶级项目</a:t>
          </a:r>
          <a:endParaRPr lang="zh-cn" dirty="0">
            <a:latin typeface="Microsoft YaHei UI" panose="020B0503020204020204" pitchFamily="34" charset="-122"/>
            <a:ea typeface="Microsoft YaHei UI" panose="020B0503020204020204" pitchFamily="34" charset="-122"/>
          </a:endParaRPr>
        </a:p>
      </dgm:t>
    </dgm:pt>
    <dgm:pt modelId="{AD869A80-245B-492C-B629-378401F87BF5}" type="parTrans" cxnId="{5C6B890A-B36A-40FC-9C09-2442A1593A8A}">
      <dgm:prSet/>
      <dgm:spPr/>
      <dgm:t>
        <a:bodyPr/>
        <a:lstStyle/>
        <a:p>
          <a:endParaRPr lang="zh-CN" altLang="en-US"/>
        </a:p>
      </dgm:t>
    </dgm:pt>
    <dgm:pt modelId="{08B64E02-BE44-4731-B375-8CF0B15DB824}" type="sibTrans" cxnId="{5C6B890A-B36A-40FC-9C09-2442A1593A8A}">
      <dgm:prSet/>
      <dgm:spPr/>
      <dgm:t>
        <a:bodyPr/>
        <a:lstStyle/>
        <a:p>
          <a:endParaRPr lang="zh-CN" altLang="en-US"/>
        </a:p>
      </dgm:t>
    </dgm:pt>
    <dgm:pt modelId="{D4507CD2-FF00-4841-90EC-8A8AD25ED94C}">
      <dgm:prSet/>
      <dgm:spPr/>
      <dgm:t>
        <a:bodyPr rtlCol="0"/>
        <a:lstStyle/>
        <a:p>
          <a:pPr rtl="0"/>
          <a:r>
            <a:rPr lang="en-US" altLang="zh-CN" dirty="0">
              <a:latin typeface="Microsoft YaHei UI" panose="020B0503020204020204" pitchFamily="34" charset="-122"/>
              <a:ea typeface="Microsoft YaHei UI" panose="020B0503020204020204" pitchFamily="34" charset="-122"/>
            </a:rPr>
            <a:t>2016 </a:t>
          </a:r>
          <a:r>
            <a:rPr lang="zh-CN" altLang="en-US" dirty="0">
              <a:latin typeface="Microsoft YaHei UI" panose="020B0503020204020204" pitchFamily="34" charset="-122"/>
              <a:ea typeface="Microsoft YaHei UI" panose="020B0503020204020204" pitchFamily="34" charset="-122"/>
            </a:rPr>
            <a:t>年</a:t>
          </a:r>
          <a:endParaRPr lang="zh-cn" dirty="0">
            <a:latin typeface="Microsoft YaHei UI" panose="020B0503020204020204" pitchFamily="34" charset="-122"/>
            <a:ea typeface="Microsoft YaHei UI" panose="020B0503020204020204" pitchFamily="34" charset="-122"/>
          </a:endParaRPr>
        </a:p>
      </dgm:t>
    </dgm:pt>
    <dgm:pt modelId="{52B9DF78-D92C-4356-8FE5-AEEAF1472711}" type="parTrans" cxnId="{F0B73358-94F1-4A35-BD45-E0AF1146ADF2}">
      <dgm:prSet/>
      <dgm:spPr/>
      <dgm:t>
        <a:bodyPr/>
        <a:lstStyle/>
        <a:p>
          <a:endParaRPr lang="zh-CN" altLang="en-US"/>
        </a:p>
      </dgm:t>
    </dgm:pt>
    <dgm:pt modelId="{A9398B21-2E66-42E7-B0A0-84A9848498A8}" type="sibTrans" cxnId="{F0B73358-94F1-4A35-BD45-E0AF1146ADF2}">
      <dgm:prSet/>
      <dgm:spPr/>
      <dgm:t>
        <a:bodyPr/>
        <a:lstStyle/>
        <a:p>
          <a:endParaRPr lang="zh-CN" altLang="en-US"/>
        </a:p>
      </dgm:t>
    </dgm:pt>
    <dgm:pt modelId="{1B6F14CB-DA20-4063-A0BC-E03AC96CA0B1}">
      <dgm:prSet/>
      <dgm:spPr/>
      <dgm:t>
        <a:bodyPr rtlCol="0"/>
        <a:lstStyle/>
        <a:p>
          <a:pPr rtl="0"/>
          <a:r>
            <a:rPr lang="en-US" altLang="zh-CN" dirty="0">
              <a:latin typeface="Microsoft YaHei UI" panose="020B0503020204020204" pitchFamily="34" charset="-122"/>
              <a:ea typeface="Microsoft YaHei UI" panose="020B0503020204020204" pitchFamily="34" charset="-122"/>
            </a:rPr>
            <a:t>Spark2.0</a:t>
          </a:r>
          <a:r>
            <a:rPr lang="zh-CN" altLang="en-US" dirty="0">
              <a:latin typeface="Microsoft YaHei UI" panose="020B0503020204020204" pitchFamily="34" charset="-122"/>
              <a:ea typeface="Microsoft YaHei UI" panose="020B0503020204020204" pitchFamily="34" charset="-122"/>
            </a:rPr>
            <a:t>发布</a:t>
          </a:r>
          <a:endParaRPr lang="zh-cn" dirty="0">
            <a:latin typeface="Microsoft YaHei UI" panose="020B0503020204020204" pitchFamily="34" charset="-122"/>
            <a:ea typeface="Microsoft YaHei UI" panose="020B0503020204020204" pitchFamily="34" charset="-122"/>
          </a:endParaRPr>
        </a:p>
      </dgm:t>
    </dgm:pt>
    <dgm:pt modelId="{D15D7C9B-9629-40B3-8683-58B9966E8AE0}" type="parTrans" cxnId="{13BDCA3F-13DC-4457-871D-BFF1FC2724C0}">
      <dgm:prSet/>
      <dgm:spPr/>
      <dgm:t>
        <a:bodyPr/>
        <a:lstStyle/>
        <a:p>
          <a:endParaRPr lang="zh-CN" altLang="en-US"/>
        </a:p>
      </dgm:t>
    </dgm:pt>
    <dgm:pt modelId="{5D5236CB-E4EB-43CA-B933-AB2E5390F557}" type="sibTrans" cxnId="{13BDCA3F-13DC-4457-871D-BFF1FC2724C0}">
      <dgm:prSet/>
      <dgm:spPr/>
      <dgm:t>
        <a:bodyPr/>
        <a:lstStyle/>
        <a:p>
          <a:endParaRPr lang="zh-CN" altLang="en-US"/>
        </a:p>
      </dgm:t>
    </dgm:pt>
    <dgm:pt modelId="{9C118CA5-D29D-4A2C-A711-F6EA78830F37}">
      <dgm:prSet/>
      <dgm:spPr/>
      <dgm:t>
        <a:bodyPr rtlCol="0"/>
        <a:lstStyle/>
        <a:p>
          <a:pPr rtl="0"/>
          <a:r>
            <a:rPr lang="en-US" altLang="zh-CN" dirty="0">
              <a:latin typeface="Microsoft YaHei UI" panose="020B0503020204020204" pitchFamily="34" charset="-122"/>
              <a:ea typeface="Microsoft YaHei UI" panose="020B0503020204020204" pitchFamily="34" charset="-122"/>
            </a:rPr>
            <a:t>2020</a:t>
          </a:r>
          <a:r>
            <a:rPr lang="zh-CN" altLang="en-US" dirty="0">
              <a:latin typeface="Microsoft YaHei UI" panose="020B0503020204020204" pitchFamily="34" charset="-122"/>
              <a:ea typeface="Microsoft YaHei UI" panose="020B0503020204020204" pitchFamily="34" charset="-122"/>
            </a:rPr>
            <a:t>年</a:t>
          </a:r>
          <a:endParaRPr lang="zh-cn" dirty="0">
            <a:latin typeface="Microsoft YaHei UI" panose="020B0503020204020204" pitchFamily="34" charset="-122"/>
            <a:ea typeface="Microsoft YaHei UI" panose="020B0503020204020204" pitchFamily="34" charset="-122"/>
          </a:endParaRPr>
        </a:p>
      </dgm:t>
    </dgm:pt>
    <dgm:pt modelId="{4D33108F-F881-4AF8-814D-BBAA73DABBA1}" type="parTrans" cxnId="{2D6E2E24-3DE7-4555-A1E8-F7A9729092D3}">
      <dgm:prSet/>
      <dgm:spPr/>
      <dgm:t>
        <a:bodyPr/>
        <a:lstStyle/>
        <a:p>
          <a:endParaRPr lang="zh-CN" altLang="en-US"/>
        </a:p>
      </dgm:t>
    </dgm:pt>
    <dgm:pt modelId="{8151282B-53E5-42BD-B1E7-67A9F594D9AC}" type="sibTrans" cxnId="{2D6E2E24-3DE7-4555-A1E8-F7A9729092D3}">
      <dgm:prSet/>
      <dgm:spPr/>
      <dgm:t>
        <a:bodyPr/>
        <a:lstStyle/>
        <a:p>
          <a:endParaRPr lang="zh-CN" altLang="en-US"/>
        </a:p>
      </dgm:t>
    </dgm:pt>
    <dgm:pt modelId="{AFAD2DDE-4EAC-4A15-A6AE-8E89143023C2}">
      <dgm:prSet/>
      <dgm:spPr/>
      <dgm:t>
        <a:bodyPr rtlCol="0"/>
        <a:lstStyle/>
        <a:p>
          <a:pPr rtl="0"/>
          <a:r>
            <a:rPr lang="en-US" altLang="zh-CN" dirty="0">
              <a:latin typeface="Microsoft YaHei UI" panose="020B0503020204020204" pitchFamily="34" charset="-122"/>
              <a:ea typeface="Microsoft YaHei UI" panose="020B0503020204020204" pitchFamily="34" charset="-122"/>
            </a:rPr>
            <a:t>Spark3.0</a:t>
          </a:r>
          <a:r>
            <a:rPr lang="zh-CN" altLang="en-US" dirty="0">
              <a:latin typeface="Microsoft YaHei UI" panose="020B0503020204020204" pitchFamily="34" charset="-122"/>
              <a:ea typeface="Microsoft YaHei UI" panose="020B0503020204020204" pitchFamily="34" charset="-122"/>
            </a:rPr>
            <a:t>发布历时</a:t>
          </a:r>
          <a:r>
            <a:rPr lang="en-US" altLang="zh-CN" dirty="0">
              <a:latin typeface="Microsoft YaHei UI" panose="020B0503020204020204" pitchFamily="34" charset="-122"/>
              <a:ea typeface="Microsoft YaHei UI" panose="020B0503020204020204" pitchFamily="34" charset="-122"/>
            </a:rPr>
            <a:t>21</a:t>
          </a:r>
          <a:r>
            <a:rPr lang="zh-CN" altLang="en-US" dirty="0">
              <a:latin typeface="Microsoft YaHei UI" panose="020B0503020204020204" pitchFamily="34" charset="-122"/>
              <a:ea typeface="Microsoft YaHei UI" panose="020B0503020204020204" pitchFamily="34" charset="-122"/>
            </a:rPr>
            <a:t>个月</a:t>
          </a:r>
          <a:endParaRPr lang="zh-cn" dirty="0">
            <a:latin typeface="Microsoft YaHei UI" panose="020B0503020204020204" pitchFamily="34" charset="-122"/>
            <a:ea typeface="Microsoft YaHei UI" panose="020B0503020204020204" pitchFamily="34" charset="-122"/>
          </a:endParaRPr>
        </a:p>
      </dgm:t>
    </dgm:pt>
    <dgm:pt modelId="{F3B40478-DD9D-4237-9D9E-EFC3C3F07917}" type="parTrans" cxnId="{9FB1331E-908F-4532-BA60-405E9C175C1C}">
      <dgm:prSet/>
      <dgm:spPr/>
      <dgm:t>
        <a:bodyPr/>
        <a:lstStyle/>
        <a:p>
          <a:endParaRPr lang="zh-CN" altLang="en-US"/>
        </a:p>
      </dgm:t>
    </dgm:pt>
    <dgm:pt modelId="{3E278122-B9FA-4D94-AABB-4547966B56C5}" type="sibTrans" cxnId="{9FB1331E-908F-4532-BA60-405E9C175C1C}">
      <dgm:prSet/>
      <dgm:spPr/>
      <dgm:t>
        <a:bodyPr/>
        <a:lstStyle/>
        <a:p>
          <a:endParaRPr lang="zh-CN" altLang="en-US"/>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6">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6">
        <dgm:presLayoutVars>
          <dgm:bulletEnabled val="1"/>
        </dgm:presLayoutVars>
      </dgm:prSet>
      <dgm:spPr/>
    </dgm:pt>
    <dgm:pt modelId="{122B38A3-0442-4747-820C-1F37877E2B0E}" type="pres">
      <dgm:prSet presAssocID="{8DB5D7D5-6A1C-4ABC-8850-759A9D876047}" presName="ConnectLine1" presStyleLbl="sibTrans1D1" presStyleIdx="0" presStyleCnt="6"/>
      <dgm:spPr>
        <a:noFill/>
        <a:ln w="12700" cap="rnd" cmpd="sng" algn="ctr">
          <a:solidFill>
            <a:schemeClr val="accent1">
              <a:shade val="90000"/>
              <a:hueOff val="0"/>
              <a:satOff val="0"/>
              <a:lumOff val="0"/>
              <a:alphaOff val="0"/>
            </a:schemeClr>
          </a:solidFill>
          <a:prstDash val="dash"/>
        </a:ln>
        <a:effectLst/>
      </dgm:spPr>
    </dgm:pt>
    <dgm:pt modelId="{A73181F6-69BB-4A47-8277-4671A45AC8C8}" type="pres">
      <dgm:prSet presAssocID="{8DB5D7D5-6A1C-4ABC-8850-759A9D876047}" presName="ConnectLineEnd1" presStyleLbl="lnNode1" presStyleIdx="0" presStyleCnt="6"/>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6">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6">
        <dgm:presLayoutVars>
          <dgm:bulletEnabled val="1"/>
        </dgm:presLayoutVars>
      </dgm:prSet>
      <dgm:spPr/>
    </dgm:pt>
    <dgm:pt modelId="{DBA410EB-5F61-4F46-92D9-C5B0AA59EE15}" type="pres">
      <dgm:prSet presAssocID="{C5146535-FD3D-4589-98A3-623B8DA4B8DB}" presName="ConnectLine1" presStyleLbl="sibTrans1D1" presStyleIdx="1" presStyleCnt="6"/>
      <dgm:spPr>
        <a:noFill/>
        <a:ln w="12700" cap="rnd" cmpd="sng" algn="ctr">
          <a:solidFill>
            <a:schemeClr val="accent1">
              <a:shade val="90000"/>
              <a:hueOff val="89242"/>
              <a:satOff val="-1720"/>
              <a:lumOff val="5625"/>
              <a:alphaOff val="0"/>
            </a:schemeClr>
          </a:solidFill>
          <a:prstDash val="dash"/>
        </a:ln>
        <a:effectLst/>
      </dgm:spPr>
    </dgm:pt>
    <dgm:pt modelId="{E1220EDB-B75C-43A5-B862-97E4C09130A7}" type="pres">
      <dgm:prSet presAssocID="{C5146535-FD3D-4589-98A3-623B8DA4B8DB}" presName="ConnectLineEnd1" presStyleLbl="lnNode1" presStyleIdx="1" presStyleCnt="6"/>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6">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6">
        <dgm:presLayoutVars>
          <dgm:bulletEnabled val="1"/>
        </dgm:presLayoutVars>
      </dgm:prSet>
      <dgm:spPr/>
    </dgm:pt>
    <dgm:pt modelId="{440E9361-37D2-4157-AF38-7B49AD23708B}" type="pres">
      <dgm:prSet presAssocID="{09C152DA-7620-4852-8162-A77EC3609F3F}" presName="ConnectLine1" presStyleLbl="sibTrans1D1" presStyleIdx="2" presStyleCnt="6"/>
      <dgm:spPr>
        <a:noFill/>
        <a:ln w="12700" cap="rnd" cmpd="sng" algn="ctr">
          <a:solidFill>
            <a:schemeClr val="accent1">
              <a:shade val="90000"/>
              <a:hueOff val="178485"/>
              <a:satOff val="-3441"/>
              <a:lumOff val="11250"/>
              <a:alphaOff val="0"/>
            </a:schemeClr>
          </a:solidFill>
          <a:prstDash val="dash"/>
        </a:ln>
        <a:effectLst/>
      </dgm:spPr>
    </dgm:pt>
    <dgm:pt modelId="{C45E7B63-1C71-483E-A3A8-705CE86D4D8E}" type="pres">
      <dgm:prSet presAssocID="{09C152DA-7620-4852-8162-A77EC3609F3F}" presName="ConnectLineEnd1" presStyleLbl="lnNode1" presStyleIdx="2" presStyleCnt="6"/>
      <dgm:spPr/>
    </dgm:pt>
    <dgm:pt modelId="{4174F691-D9D3-451C-9893-D177DC3AED58}" type="pres">
      <dgm:prSet presAssocID="{09C152DA-7620-4852-8162-A77EC3609F3F}" presName="EmptyPane1" presStyleCnt="0"/>
      <dgm:spPr/>
    </dgm:pt>
    <dgm:pt modelId="{4093893C-D066-492A-BDC9-DA68A97D5821}" type="pres">
      <dgm:prSet presAssocID="{0AE8D36D-0F0F-4206-AE39-0A2D73987B68}" presName="spaceBetweenRectangles1" presStyleCnt="0"/>
      <dgm:spPr/>
    </dgm:pt>
    <dgm:pt modelId="{CF324FA3-2F17-4146-BEA2-4B82FC4365D6}" type="pres">
      <dgm:prSet presAssocID="{492E2BFE-7197-45AA-AD71-A45637CDAF6C}" presName="composite1" presStyleCnt="0"/>
      <dgm:spPr/>
    </dgm:pt>
    <dgm:pt modelId="{DA71907E-248D-44C9-B819-EF31E4397E69}" type="pres">
      <dgm:prSet presAssocID="{492E2BFE-7197-45AA-AD71-A45637CDAF6C}" presName="parent1" presStyleLbl="alignNode1" presStyleIdx="3" presStyleCnt="6">
        <dgm:presLayoutVars>
          <dgm:chMax val="1"/>
          <dgm:chPref val="1"/>
          <dgm:bulletEnabled val="1"/>
        </dgm:presLayoutVars>
      </dgm:prSet>
      <dgm:spPr/>
    </dgm:pt>
    <dgm:pt modelId="{93814C3F-466B-4C49-9EA5-9815B8884812}" type="pres">
      <dgm:prSet presAssocID="{492E2BFE-7197-45AA-AD71-A45637CDAF6C}" presName="Childtext1" presStyleLbl="revTx" presStyleIdx="3" presStyleCnt="6">
        <dgm:presLayoutVars>
          <dgm:bulletEnabled val="1"/>
        </dgm:presLayoutVars>
      </dgm:prSet>
      <dgm:spPr/>
    </dgm:pt>
    <dgm:pt modelId="{B877F018-9F48-4BBE-BE7F-9F377BA48F49}" type="pres">
      <dgm:prSet presAssocID="{492E2BFE-7197-45AA-AD71-A45637CDAF6C}" presName="ConnectLine1" presStyleLbl="sibTrans1D1" presStyleIdx="3" presStyleCnt="6"/>
      <dgm:spPr>
        <a:noFill/>
        <a:ln w="12700" cap="rnd" cmpd="sng" algn="ctr">
          <a:solidFill>
            <a:schemeClr val="accent1">
              <a:shade val="90000"/>
              <a:hueOff val="267727"/>
              <a:satOff val="-5161"/>
              <a:lumOff val="16874"/>
              <a:alphaOff val="0"/>
            </a:schemeClr>
          </a:solidFill>
          <a:prstDash val="dash"/>
        </a:ln>
        <a:effectLst/>
      </dgm:spPr>
    </dgm:pt>
    <dgm:pt modelId="{C6BA91FD-3953-433A-B355-E5F52A17A532}" type="pres">
      <dgm:prSet presAssocID="{492E2BFE-7197-45AA-AD71-A45637CDAF6C}" presName="ConnectLineEnd1" presStyleLbl="lnNode1" presStyleIdx="3" presStyleCnt="6"/>
      <dgm:spPr/>
    </dgm:pt>
    <dgm:pt modelId="{FC65AA69-6F92-4975-9CA0-B77AF810B04B}" type="pres">
      <dgm:prSet presAssocID="{492E2BFE-7197-45AA-AD71-A45637CDAF6C}" presName="EmptyPane1" presStyleCnt="0"/>
      <dgm:spPr/>
    </dgm:pt>
    <dgm:pt modelId="{70432AAA-D52E-402F-B482-704D3D02D8C4}" type="pres">
      <dgm:prSet presAssocID="{DF5A6ABA-6D52-4C57-A262-293FB1883D77}" presName="spaceBetweenRectangles1" presStyleCnt="0"/>
      <dgm:spPr/>
    </dgm:pt>
    <dgm:pt modelId="{5A36CED6-5CE6-4BEC-80B6-CA1A34E419A2}" type="pres">
      <dgm:prSet presAssocID="{D4507CD2-FF00-4841-90EC-8A8AD25ED94C}" presName="composite1" presStyleCnt="0"/>
      <dgm:spPr/>
    </dgm:pt>
    <dgm:pt modelId="{2E1D9029-85CA-4EFE-9A41-EB9C9E647835}" type="pres">
      <dgm:prSet presAssocID="{D4507CD2-FF00-4841-90EC-8A8AD25ED94C}" presName="parent1" presStyleLbl="alignNode1" presStyleIdx="4" presStyleCnt="6">
        <dgm:presLayoutVars>
          <dgm:chMax val="1"/>
          <dgm:chPref val="1"/>
          <dgm:bulletEnabled val="1"/>
        </dgm:presLayoutVars>
      </dgm:prSet>
      <dgm:spPr/>
    </dgm:pt>
    <dgm:pt modelId="{2B596867-7304-45A1-A853-4E5845130A2B}" type="pres">
      <dgm:prSet presAssocID="{D4507CD2-FF00-4841-90EC-8A8AD25ED94C}" presName="Childtext1" presStyleLbl="revTx" presStyleIdx="4" presStyleCnt="6">
        <dgm:presLayoutVars>
          <dgm:bulletEnabled val="1"/>
        </dgm:presLayoutVars>
      </dgm:prSet>
      <dgm:spPr/>
    </dgm:pt>
    <dgm:pt modelId="{7E5A701E-27EA-4644-A20D-816B45F46720}" type="pres">
      <dgm:prSet presAssocID="{D4507CD2-FF00-4841-90EC-8A8AD25ED94C}" presName="ConnectLine1" presStyleLbl="sibTrans1D1" presStyleIdx="4" presStyleCnt="6"/>
      <dgm:spPr>
        <a:noFill/>
        <a:ln w="12700" cap="rnd" cmpd="sng" algn="ctr">
          <a:solidFill>
            <a:schemeClr val="accent1">
              <a:shade val="90000"/>
              <a:hueOff val="356969"/>
              <a:satOff val="-6882"/>
              <a:lumOff val="22499"/>
              <a:alphaOff val="0"/>
            </a:schemeClr>
          </a:solidFill>
          <a:prstDash val="dash"/>
        </a:ln>
        <a:effectLst/>
      </dgm:spPr>
    </dgm:pt>
    <dgm:pt modelId="{496F5390-91BB-4845-9796-CB78FE56027D}" type="pres">
      <dgm:prSet presAssocID="{D4507CD2-FF00-4841-90EC-8A8AD25ED94C}" presName="ConnectLineEnd1" presStyleLbl="lnNode1" presStyleIdx="4" presStyleCnt="6"/>
      <dgm:spPr/>
    </dgm:pt>
    <dgm:pt modelId="{C01B1756-F1A9-4F92-AD06-D4520E30E6B8}" type="pres">
      <dgm:prSet presAssocID="{D4507CD2-FF00-4841-90EC-8A8AD25ED94C}" presName="EmptyPane1" presStyleCnt="0"/>
      <dgm:spPr/>
    </dgm:pt>
    <dgm:pt modelId="{E295E772-D0C9-43C6-A5E3-B3B9C0539950}" type="pres">
      <dgm:prSet presAssocID="{A9398B21-2E66-42E7-B0A0-84A9848498A8}" presName="spaceBetweenRectangles1" presStyleCnt="0"/>
      <dgm:spPr/>
    </dgm:pt>
    <dgm:pt modelId="{98F282DC-41FA-4F81-B79A-9B1228186BB5}" type="pres">
      <dgm:prSet presAssocID="{9C118CA5-D29D-4A2C-A711-F6EA78830F37}" presName="composite1" presStyleCnt="0"/>
      <dgm:spPr/>
    </dgm:pt>
    <dgm:pt modelId="{63AFE0C5-5759-4C48-8B8A-50534964C6AB}" type="pres">
      <dgm:prSet presAssocID="{9C118CA5-D29D-4A2C-A711-F6EA78830F37}" presName="parent1" presStyleLbl="alignNode1" presStyleIdx="5" presStyleCnt="6">
        <dgm:presLayoutVars>
          <dgm:chMax val="1"/>
          <dgm:chPref val="1"/>
          <dgm:bulletEnabled val="1"/>
        </dgm:presLayoutVars>
      </dgm:prSet>
      <dgm:spPr/>
    </dgm:pt>
    <dgm:pt modelId="{15F89EAD-7C55-48FD-BFF8-400F344E88C4}" type="pres">
      <dgm:prSet presAssocID="{9C118CA5-D29D-4A2C-A711-F6EA78830F37}" presName="Childtext1" presStyleLbl="revTx" presStyleIdx="5" presStyleCnt="6">
        <dgm:presLayoutVars>
          <dgm:bulletEnabled val="1"/>
        </dgm:presLayoutVars>
      </dgm:prSet>
      <dgm:spPr/>
    </dgm:pt>
    <dgm:pt modelId="{F69B78BE-055F-4774-8F8B-220095545A01}" type="pres">
      <dgm:prSet presAssocID="{9C118CA5-D29D-4A2C-A711-F6EA78830F37}" presName="ConnectLine1" presStyleLbl="sibTrans1D1" presStyleIdx="5" presStyleCnt="6"/>
      <dgm:spPr>
        <a:noFill/>
        <a:ln w="12700" cap="rnd" cmpd="sng" algn="ctr">
          <a:solidFill>
            <a:schemeClr val="accent1">
              <a:shade val="90000"/>
              <a:hueOff val="446212"/>
              <a:satOff val="-8602"/>
              <a:lumOff val="28124"/>
              <a:alphaOff val="0"/>
            </a:schemeClr>
          </a:solidFill>
          <a:prstDash val="dash"/>
        </a:ln>
        <a:effectLst/>
      </dgm:spPr>
    </dgm:pt>
    <dgm:pt modelId="{E4B7634D-9EEE-45BE-9356-1240A13C3DF1}" type="pres">
      <dgm:prSet presAssocID="{9C118CA5-D29D-4A2C-A711-F6EA78830F37}" presName="ConnectLineEnd1" presStyleLbl="lnNode1" presStyleIdx="5" presStyleCnt="6"/>
      <dgm:spPr/>
    </dgm:pt>
    <dgm:pt modelId="{49F9C199-DB46-45A6-97C4-DF980E54DE21}" type="pres">
      <dgm:prSet presAssocID="{9C118CA5-D29D-4A2C-A711-F6EA78830F37}"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F1874F08-5371-4798-9094-4DB8E61CFE01}" type="presOf" srcId="{D4507CD2-FF00-4841-90EC-8A8AD25ED94C}" destId="{2E1D9029-85CA-4EFE-9A41-EB9C9E647835}"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5C6B890A-B36A-40FC-9C09-2442A1593A8A}" srcId="{492E2BFE-7197-45AA-AD71-A45637CDAF6C}" destId="{2B8A9305-0934-4FE5-A0E8-826499A67EA1}" srcOrd="0" destOrd="0" parTransId="{AD869A80-245B-492C-B629-378401F87BF5}" sibTransId="{08B64E02-BE44-4731-B375-8CF0B15DB824}"/>
    <dgm:cxn modelId="{84C67813-55CE-4EBC-9032-03BD847DC17E}" type="presOf" srcId="{6A70FD8F-0050-42E3-8B3A-6ED7CFB9852E}" destId="{AB52B3CC-6563-466D-BFC3-9B6B5AFA0881}" srcOrd="0" destOrd="0" presId="urn:microsoft.com/office/officeart/2016/7/layout/RoundedRectangleTimeline"/>
    <dgm:cxn modelId="{9FB1331E-908F-4532-BA60-405E9C175C1C}" srcId="{9C118CA5-D29D-4A2C-A711-F6EA78830F37}" destId="{AFAD2DDE-4EAC-4A15-A6AE-8E89143023C2}" srcOrd="0" destOrd="0" parTransId="{F3B40478-DD9D-4237-9D9E-EFC3C3F07917}" sibTransId="{3E278122-B9FA-4D94-AABB-4547966B56C5}"/>
    <dgm:cxn modelId="{D7DAD722-A27C-469C-B88B-661E9CBFF0B3}" type="presOf" srcId="{AFAD2DDE-4EAC-4A15-A6AE-8E89143023C2}" destId="{15F89EAD-7C55-48FD-BFF8-400F344E88C4}" srcOrd="0" destOrd="0" presId="urn:microsoft.com/office/officeart/2016/7/layout/RoundedRectangleTimeline"/>
    <dgm:cxn modelId="{2D6E2E24-3DE7-4555-A1E8-F7A9729092D3}" srcId="{6A70FD8F-0050-42E3-8B3A-6ED7CFB9852E}" destId="{9C118CA5-D29D-4A2C-A711-F6EA78830F37}" srcOrd="5" destOrd="0" parTransId="{4D33108F-F881-4AF8-814D-BBAA73DABBA1}" sibTransId="{8151282B-53E5-42BD-B1E7-67A9F594D9AC}"/>
    <dgm:cxn modelId="{22ECA226-C4EA-44F1-BCB5-77F78841DA6F}" type="presOf" srcId="{09C152DA-7620-4852-8162-A77EC3609F3F}" destId="{566B79CB-1A41-4F5C-BF91-58D94BF93913}" srcOrd="0" destOrd="0" presId="urn:microsoft.com/office/officeart/2016/7/layout/RoundedRectangleTimeline"/>
    <dgm:cxn modelId="{13BDCA3F-13DC-4457-871D-BFF1FC2724C0}" srcId="{D4507CD2-FF00-4841-90EC-8A8AD25ED94C}" destId="{1B6F14CB-DA20-4063-A0BC-E03AC96CA0B1}" srcOrd="0" destOrd="0" parTransId="{D15D7C9B-9629-40B3-8683-58B9966E8AE0}" sibTransId="{5D5236CB-E4EB-43CA-B933-AB2E5390F557}"/>
    <dgm:cxn modelId="{31735D49-6C5F-4713-9747-9097D805F3E8}" type="presOf" srcId="{E740B6B2-4FF2-4B14-90B3-1614C20DA5A0}" destId="{B4723E2A-4FF1-452A-BD25-8EC364F15A6F}" srcOrd="0" destOrd="1" presId="urn:microsoft.com/office/officeart/2016/7/layout/RoundedRectangleTimeline"/>
    <dgm:cxn modelId="{4E28B96B-3748-4DBB-B5FA-B326D02EB27A}" type="presOf" srcId="{2B8A9305-0934-4FE5-A0E8-826499A67EA1}" destId="{93814C3F-466B-4C49-9EA5-9815B8884812}" srcOrd="0" destOrd="0" presId="urn:microsoft.com/office/officeart/2016/7/layout/RoundedRectangleTimeline"/>
    <dgm:cxn modelId="{E2BBA750-A5E4-4F50-BE16-016934379F81}" type="presOf" srcId="{6C8937BE-93F8-4DED-8538-1C601DAEBA66}" destId="{B4723E2A-4FF1-452A-BD25-8EC364F15A6F}" srcOrd="0" destOrd="0" presId="urn:microsoft.com/office/officeart/2016/7/layout/RoundedRectangleTimeline"/>
    <dgm:cxn modelId="{8203BE55-34C1-49F0-82BC-B399A2EC5B86}" type="presOf" srcId="{1B6F14CB-DA20-4063-A0BC-E03AC96CA0B1}" destId="{2B596867-7304-45A1-A853-4E5845130A2B}"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15710C76-782C-412E-AC64-3F3B70135F12}" srcId="{6A70FD8F-0050-42E3-8B3A-6ED7CFB9852E}" destId="{492E2BFE-7197-45AA-AD71-A45637CDAF6C}" srcOrd="3" destOrd="0" parTransId="{592D94E0-6274-4F09-96AF-4DF5C0CDAC85}" sibTransId="{DF5A6ABA-6D52-4C57-A262-293FB1883D77}"/>
    <dgm:cxn modelId="{F0B73358-94F1-4A35-BD45-E0AF1146ADF2}" srcId="{6A70FD8F-0050-42E3-8B3A-6ED7CFB9852E}" destId="{D4507CD2-FF00-4841-90EC-8A8AD25ED94C}" srcOrd="4" destOrd="0" parTransId="{52B9DF78-D92C-4356-8FE5-AEEAF1472711}" sibTransId="{A9398B21-2E66-42E7-B0A0-84A9848498A8}"/>
    <dgm:cxn modelId="{0464C27A-5B6E-44BD-A2A3-B80FBF3FE228}" srcId="{09C152DA-7620-4852-8162-A77EC3609F3F}" destId="{E740B6B2-4FF2-4B14-90B3-1614C20DA5A0}" srcOrd="1" destOrd="0" parTransId="{3C9A481A-EA5B-4903-9132-CF6BE441ED3C}" sibTransId="{B776D656-F0DE-43E8-BCDF-4EBDEEBF83E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BC0816BD-CF1D-4853-B855-4AAEF4B545F3}" type="presOf" srcId="{492E2BFE-7197-45AA-AD71-A45637CDAF6C}" destId="{DA71907E-248D-44C9-B819-EF31E4397E69}" srcOrd="0" destOrd="0" presId="urn:microsoft.com/office/officeart/2016/7/layout/RoundedRectangleTimeline"/>
    <dgm:cxn modelId="{0A3BD7C6-1881-4ACC-BB6F-D3228FFF4D69}" type="presOf" srcId="{9C118CA5-D29D-4A2C-A711-F6EA78830F37}" destId="{63AFE0C5-5759-4C48-8B8A-50534964C6AB}"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 modelId="{3D3BA30C-526B-447D-82C9-A03E9D39D778}" type="presParOf" srcId="{AB52B3CC-6563-466D-BFC3-9B6B5AFA0881}" destId="{4093893C-D066-492A-BDC9-DA68A97D5821}" srcOrd="5" destOrd="0" presId="urn:microsoft.com/office/officeart/2016/7/layout/RoundedRectangleTimeline"/>
    <dgm:cxn modelId="{3CD5275E-FA43-439D-9C65-F895192DD7BC}" type="presParOf" srcId="{AB52B3CC-6563-466D-BFC3-9B6B5AFA0881}" destId="{CF324FA3-2F17-4146-BEA2-4B82FC4365D6}" srcOrd="6" destOrd="0" presId="urn:microsoft.com/office/officeart/2016/7/layout/RoundedRectangleTimeline"/>
    <dgm:cxn modelId="{22C32AB7-74D2-4670-89FA-D693185181BB}" type="presParOf" srcId="{CF324FA3-2F17-4146-BEA2-4B82FC4365D6}" destId="{DA71907E-248D-44C9-B819-EF31E4397E69}" srcOrd="0" destOrd="0" presId="urn:microsoft.com/office/officeart/2016/7/layout/RoundedRectangleTimeline"/>
    <dgm:cxn modelId="{5BF72813-53BC-4198-8B2D-D6E856463EF6}" type="presParOf" srcId="{CF324FA3-2F17-4146-BEA2-4B82FC4365D6}" destId="{93814C3F-466B-4C49-9EA5-9815B8884812}" srcOrd="1" destOrd="0" presId="urn:microsoft.com/office/officeart/2016/7/layout/RoundedRectangleTimeline"/>
    <dgm:cxn modelId="{13265FF3-B88A-4090-A7ED-B997D6D68945}" type="presParOf" srcId="{CF324FA3-2F17-4146-BEA2-4B82FC4365D6}" destId="{B877F018-9F48-4BBE-BE7F-9F377BA48F49}" srcOrd="2" destOrd="0" presId="urn:microsoft.com/office/officeart/2016/7/layout/RoundedRectangleTimeline"/>
    <dgm:cxn modelId="{5FE3B8D2-6D9B-41C6-B60D-2D7FA8AC2E24}" type="presParOf" srcId="{CF324FA3-2F17-4146-BEA2-4B82FC4365D6}" destId="{C6BA91FD-3953-433A-B355-E5F52A17A532}" srcOrd="3" destOrd="0" presId="urn:microsoft.com/office/officeart/2016/7/layout/RoundedRectangleTimeline"/>
    <dgm:cxn modelId="{C2134E25-BC1C-49A1-BFED-07A37F0ECB6E}" type="presParOf" srcId="{CF324FA3-2F17-4146-BEA2-4B82FC4365D6}" destId="{FC65AA69-6F92-4975-9CA0-B77AF810B04B}" srcOrd="4" destOrd="0" presId="urn:microsoft.com/office/officeart/2016/7/layout/RoundedRectangleTimeline"/>
    <dgm:cxn modelId="{58AA4634-368C-4360-B27E-B15D6C51FC5C}" type="presParOf" srcId="{AB52B3CC-6563-466D-BFC3-9B6B5AFA0881}" destId="{70432AAA-D52E-402F-B482-704D3D02D8C4}" srcOrd="7" destOrd="0" presId="urn:microsoft.com/office/officeart/2016/7/layout/RoundedRectangleTimeline"/>
    <dgm:cxn modelId="{D1D52A56-0D6B-48FC-8BBA-990CBCE57621}" type="presParOf" srcId="{AB52B3CC-6563-466D-BFC3-9B6B5AFA0881}" destId="{5A36CED6-5CE6-4BEC-80B6-CA1A34E419A2}" srcOrd="8" destOrd="0" presId="urn:microsoft.com/office/officeart/2016/7/layout/RoundedRectangleTimeline"/>
    <dgm:cxn modelId="{56005C0F-5A2C-4AC6-84BE-6DE89C495F73}" type="presParOf" srcId="{5A36CED6-5CE6-4BEC-80B6-CA1A34E419A2}" destId="{2E1D9029-85CA-4EFE-9A41-EB9C9E647835}" srcOrd="0" destOrd="0" presId="urn:microsoft.com/office/officeart/2016/7/layout/RoundedRectangleTimeline"/>
    <dgm:cxn modelId="{A228B0D3-290A-447B-A9A5-A640C082DAEE}" type="presParOf" srcId="{5A36CED6-5CE6-4BEC-80B6-CA1A34E419A2}" destId="{2B596867-7304-45A1-A853-4E5845130A2B}" srcOrd="1" destOrd="0" presId="urn:microsoft.com/office/officeart/2016/7/layout/RoundedRectangleTimeline"/>
    <dgm:cxn modelId="{29262C29-EFB1-4F44-917A-870995A33866}" type="presParOf" srcId="{5A36CED6-5CE6-4BEC-80B6-CA1A34E419A2}" destId="{7E5A701E-27EA-4644-A20D-816B45F46720}" srcOrd="2" destOrd="0" presId="urn:microsoft.com/office/officeart/2016/7/layout/RoundedRectangleTimeline"/>
    <dgm:cxn modelId="{AC344C32-945E-44DB-B642-BB3CA610263E}" type="presParOf" srcId="{5A36CED6-5CE6-4BEC-80B6-CA1A34E419A2}" destId="{496F5390-91BB-4845-9796-CB78FE56027D}" srcOrd="3" destOrd="0" presId="urn:microsoft.com/office/officeart/2016/7/layout/RoundedRectangleTimeline"/>
    <dgm:cxn modelId="{4601EB9A-2C2D-4910-8202-E621BE834ED3}" type="presParOf" srcId="{5A36CED6-5CE6-4BEC-80B6-CA1A34E419A2}" destId="{C01B1756-F1A9-4F92-AD06-D4520E30E6B8}" srcOrd="4" destOrd="0" presId="urn:microsoft.com/office/officeart/2016/7/layout/RoundedRectangleTimeline"/>
    <dgm:cxn modelId="{8E403282-A86B-4D30-807F-7A0CC8A982CF}" type="presParOf" srcId="{AB52B3CC-6563-466D-BFC3-9B6B5AFA0881}" destId="{E295E772-D0C9-43C6-A5E3-B3B9C0539950}" srcOrd="9" destOrd="0" presId="urn:microsoft.com/office/officeart/2016/7/layout/RoundedRectangleTimeline"/>
    <dgm:cxn modelId="{02524A4A-754D-42B0-8138-2505749D436C}" type="presParOf" srcId="{AB52B3CC-6563-466D-BFC3-9B6B5AFA0881}" destId="{98F282DC-41FA-4F81-B79A-9B1228186BB5}" srcOrd="10" destOrd="0" presId="urn:microsoft.com/office/officeart/2016/7/layout/RoundedRectangleTimeline"/>
    <dgm:cxn modelId="{FD632C5C-A725-408F-8759-4C995F2E6CCF}" type="presParOf" srcId="{98F282DC-41FA-4F81-B79A-9B1228186BB5}" destId="{63AFE0C5-5759-4C48-8B8A-50534964C6AB}" srcOrd="0" destOrd="0" presId="urn:microsoft.com/office/officeart/2016/7/layout/RoundedRectangleTimeline"/>
    <dgm:cxn modelId="{54CCCD2C-ADA8-43E9-BFAF-B2B23D094BE7}" type="presParOf" srcId="{98F282DC-41FA-4F81-B79A-9B1228186BB5}" destId="{15F89EAD-7C55-48FD-BFF8-400F344E88C4}" srcOrd="1" destOrd="0" presId="urn:microsoft.com/office/officeart/2016/7/layout/RoundedRectangleTimeline"/>
    <dgm:cxn modelId="{5D89FCA2-8C5F-4D32-A1BF-4540DBE98B25}" type="presParOf" srcId="{98F282DC-41FA-4F81-B79A-9B1228186BB5}" destId="{F69B78BE-055F-4774-8F8B-220095545A01}" srcOrd="2" destOrd="0" presId="urn:microsoft.com/office/officeart/2016/7/layout/RoundedRectangleTimeline"/>
    <dgm:cxn modelId="{016E0C99-9695-4458-A8CC-A4B955DD2D7F}" type="presParOf" srcId="{98F282DC-41FA-4F81-B79A-9B1228186BB5}" destId="{E4B7634D-9EEE-45BE-9356-1240A13C3DF1}" srcOrd="3" destOrd="0" presId="urn:microsoft.com/office/officeart/2016/7/layout/RoundedRectangleTimeline"/>
    <dgm:cxn modelId="{4D7F9B6A-A1C4-470B-B1F9-381E0BFFD411}" type="presParOf" srcId="{98F282DC-41FA-4F81-B79A-9B1228186BB5}" destId="{49F9C199-DB46-45A6-97C4-DF980E54DE21}"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1197054" y="989647"/>
          <a:ext cx="363378" cy="1654492"/>
        </a:xfrm>
        <a:prstGeom prst="round2Same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zh-cn" sz="1100" kern="1200" dirty="0">
              <a:latin typeface="Microsoft YaHei UI" panose="020B0503020204020204" pitchFamily="34" charset="-122"/>
              <a:ea typeface="Microsoft YaHei UI" panose="020B0503020204020204" pitchFamily="34" charset="-122"/>
            </a:rPr>
            <a:t>20</a:t>
          </a:r>
          <a:r>
            <a:rPr lang="en-US" altLang="zh-CN" sz="1100" kern="1200" dirty="0">
              <a:latin typeface="Microsoft YaHei UI" panose="020B0503020204020204" pitchFamily="34" charset="-122"/>
              <a:ea typeface="Microsoft YaHei UI" panose="020B0503020204020204" pitchFamily="34" charset="-122"/>
            </a:rPr>
            <a:t>09 </a:t>
          </a:r>
          <a:r>
            <a:rPr lang="zh-cn" sz="1100" kern="1200" dirty="0">
              <a:latin typeface="Microsoft YaHei UI" panose="020B0503020204020204" pitchFamily="34" charset="-122"/>
              <a:ea typeface="Microsoft YaHei UI" panose="020B0503020204020204" pitchFamily="34" charset="-122"/>
            </a:rPr>
            <a:t>年</a:t>
          </a:r>
        </a:p>
      </dsp:txBody>
      <dsp:txXfrm rot="5400000">
        <a:off x="569237" y="1652943"/>
        <a:ext cx="1636753" cy="327900"/>
      </dsp:txXfrm>
    </dsp:sp>
    <dsp:sp modelId="{5A1B764B-0DC5-47CD-BDEA-9E67799496EC}">
      <dsp:nvSpPr>
        <dsp:cNvPr id="0" name=""/>
        <dsp:cNvSpPr/>
      </dsp:nvSpPr>
      <dsp:spPr>
        <a:xfrm>
          <a:off x="0" y="0"/>
          <a:ext cx="275748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rtlCol="0" anchor="b" anchorCtr="1">
          <a:noAutofit/>
        </a:bodyPr>
        <a:lstStyle/>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Spark</a:t>
          </a:r>
          <a:r>
            <a:rPr lang="zh-CN" altLang="en-US" sz="1100" kern="1200" dirty="0">
              <a:latin typeface="Microsoft YaHei UI" panose="020B0503020204020204" pitchFamily="34" charset="-122"/>
              <a:ea typeface="Microsoft YaHei UI" panose="020B0503020204020204" pitchFamily="34" charset="-122"/>
            </a:rPr>
            <a:t>起源于加州伯克利分校</a:t>
          </a:r>
          <a:endParaRPr lang="zh-cn" sz="1100" kern="1200" dirty="0">
            <a:latin typeface="Microsoft YaHei UI" panose="020B0503020204020204" pitchFamily="34" charset="-122"/>
            <a:ea typeface="Microsoft YaHei UI" panose="020B0503020204020204" pitchFamily="34" charset="-122"/>
          </a:endParaRPr>
        </a:p>
      </dsp:txBody>
      <dsp:txXfrm>
        <a:off x="0" y="0"/>
        <a:ext cx="2757487" cy="1271825"/>
      </dsp:txXfrm>
    </dsp:sp>
    <dsp:sp modelId="{122B38A3-0442-4747-820C-1F37877E2B0E}">
      <dsp:nvSpPr>
        <dsp:cNvPr id="0" name=""/>
        <dsp:cNvSpPr/>
      </dsp:nvSpPr>
      <dsp:spPr>
        <a:xfrm>
          <a:off x="1378743" y="1344501"/>
          <a:ext cx="0" cy="290702"/>
        </a:xfrm>
        <a:prstGeom prst="line">
          <a:avLst/>
        </a:prstGeom>
        <a:noFill/>
        <a:ln w="12700" cap="rnd" cmpd="sng" algn="ctr">
          <a:solidFill>
            <a:schemeClr val="accent1">
              <a:shade val="90000"/>
              <a:hueOff val="0"/>
              <a:satOff val="0"/>
              <a:lumOff val="0"/>
              <a:alphaOff val="0"/>
            </a:schemeClr>
          </a:solidFill>
          <a:prstDash val="dash"/>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1342405" y="1271825"/>
          <a:ext cx="72675" cy="72675"/>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30804A27-188E-4A17-8FFE-97BCCA0597B8}">
      <dsp:nvSpPr>
        <dsp:cNvPr id="0" name=""/>
        <dsp:cNvSpPr/>
      </dsp:nvSpPr>
      <dsp:spPr>
        <a:xfrm>
          <a:off x="2205990" y="1635204"/>
          <a:ext cx="1654492" cy="363378"/>
        </a:xfrm>
        <a:prstGeom prst="rect">
          <a:avLst/>
        </a:prstGeom>
        <a:gradFill rotWithShape="0">
          <a:gsLst>
            <a:gs pos="0">
              <a:schemeClr val="accent1">
                <a:shade val="80000"/>
                <a:hueOff val="69857"/>
                <a:satOff val="-1251"/>
                <a:lumOff val="5317"/>
                <a:alphaOff val="0"/>
                <a:satMod val="103000"/>
                <a:lumMod val="102000"/>
                <a:tint val="94000"/>
              </a:schemeClr>
            </a:gs>
            <a:gs pos="50000">
              <a:schemeClr val="accent1">
                <a:shade val="80000"/>
                <a:hueOff val="69857"/>
                <a:satOff val="-1251"/>
                <a:lumOff val="5317"/>
                <a:alphaOff val="0"/>
                <a:satMod val="110000"/>
                <a:lumMod val="100000"/>
                <a:shade val="100000"/>
              </a:schemeClr>
            </a:gs>
            <a:gs pos="100000">
              <a:schemeClr val="accent1">
                <a:shade val="80000"/>
                <a:hueOff val="69857"/>
                <a:satOff val="-1251"/>
                <a:lumOff val="531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zh-cn" sz="1100" kern="1200" dirty="0">
              <a:latin typeface="Microsoft YaHei UI" panose="020B0503020204020204" pitchFamily="34" charset="-122"/>
              <a:ea typeface="Microsoft YaHei UI" panose="020B0503020204020204" pitchFamily="34" charset="-122"/>
            </a:rPr>
            <a:t>201</a:t>
          </a:r>
          <a:r>
            <a:rPr lang="en-US" altLang="zh-CN" sz="1100" kern="1200" dirty="0">
              <a:latin typeface="Microsoft YaHei UI" panose="020B0503020204020204" pitchFamily="34" charset="-122"/>
              <a:ea typeface="Microsoft YaHei UI" panose="020B0503020204020204" pitchFamily="34" charset="-122"/>
            </a:rPr>
            <a:t>0</a:t>
          </a:r>
          <a:r>
            <a:rPr lang="zh-cn" sz="1100" kern="1200" dirty="0">
              <a:latin typeface="Microsoft YaHei UI" panose="020B0503020204020204" pitchFamily="34" charset="-122"/>
              <a:ea typeface="Microsoft YaHei UI" panose="020B0503020204020204" pitchFamily="34" charset="-122"/>
            </a:rPr>
            <a:t> 年</a:t>
          </a:r>
        </a:p>
      </dsp:txBody>
      <dsp:txXfrm>
        <a:off x="2205990" y="1635204"/>
        <a:ext cx="1654492" cy="363378"/>
      </dsp:txXfrm>
    </dsp:sp>
    <dsp:sp modelId="{DF65791B-462E-4589-B98D-F60587330CA8}">
      <dsp:nvSpPr>
        <dsp:cNvPr id="0" name=""/>
        <dsp:cNvSpPr/>
      </dsp:nvSpPr>
      <dsp:spPr>
        <a:xfrm>
          <a:off x="1654492" y="2361961"/>
          <a:ext cx="275748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rtlCol="0" anchor="t" anchorCtr="1">
          <a:noAutofit/>
        </a:bodyPr>
        <a:lstStyle/>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Spark</a:t>
          </a:r>
          <a:r>
            <a:rPr lang="zh-CN" altLang="en-US" sz="1100" kern="1200" dirty="0">
              <a:latin typeface="Microsoft YaHei UI" panose="020B0503020204020204" pitchFamily="34" charset="-122"/>
              <a:ea typeface="Microsoft YaHei UI" panose="020B0503020204020204" pitchFamily="34" charset="-122"/>
            </a:rPr>
            <a:t>开源</a:t>
          </a:r>
          <a:endParaRPr lang="zh-cn" sz="1100" kern="1200" dirty="0">
            <a:latin typeface="Microsoft YaHei UI" panose="020B0503020204020204" pitchFamily="34" charset="-122"/>
            <a:ea typeface="Microsoft YaHei UI" panose="020B0503020204020204" pitchFamily="34" charset="-122"/>
          </a:endParaRPr>
        </a:p>
      </dsp:txBody>
      <dsp:txXfrm>
        <a:off x="1654492" y="2361961"/>
        <a:ext cx="2757487" cy="1271825"/>
      </dsp:txXfrm>
    </dsp:sp>
    <dsp:sp modelId="{DBA410EB-5F61-4F46-92D9-C5B0AA59EE15}">
      <dsp:nvSpPr>
        <dsp:cNvPr id="0" name=""/>
        <dsp:cNvSpPr/>
      </dsp:nvSpPr>
      <dsp:spPr>
        <a:xfrm>
          <a:off x="3033236" y="1998582"/>
          <a:ext cx="0" cy="290702"/>
        </a:xfrm>
        <a:prstGeom prst="line">
          <a:avLst/>
        </a:prstGeom>
        <a:noFill/>
        <a:ln w="12700" cap="rnd" cmpd="sng" algn="ctr">
          <a:solidFill>
            <a:schemeClr val="accent1">
              <a:shade val="90000"/>
              <a:hueOff val="89242"/>
              <a:satOff val="-1720"/>
              <a:lumOff val="5625"/>
              <a:alphaOff val="0"/>
            </a:schemeClr>
          </a:solidFill>
          <a:prstDash val="dash"/>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2996898" y="2289285"/>
          <a:ext cx="72675" cy="72675"/>
        </a:xfrm>
        <a:prstGeom prst="ellipse">
          <a:avLst/>
        </a:prstGeom>
        <a:gradFill rotWithShape="0">
          <a:gsLst>
            <a:gs pos="0">
              <a:schemeClr val="accent1">
                <a:shade val="80000"/>
                <a:hueOff val="69857"/>
                <a:satOff val="-1251"/>
                <a:lumOff val="5317"/>
                <a:alphaOff val="0"/>
                <a:satMod val="103000"/>
                <a:lumMod val="102000"/>
                <a:tint val="94000"/>
              </a:schemeClr>
            </a:gs>
            <a:gs pos="50000">
              <a:schemeClr val="accent1">
                <a:shade val="80000"/>
                <a:hueOff val="69857"/>
                <a:satOff val="-1251"/>
                <a:lumOff val="5317"/>
                <a:alphaOff val="0"/>
                <a:satMod val="110000"/>
                <a:lumMod val="100000"/>
                <a:shade val="100000"/>
              </a:schemeClr>
            </a:gs>
            <a:gs pos="100000">
              <a:schemeClr val="accent1">
                <a:shade val="80000"/>
                <a:hueOff val="69857"/>
                <a:satOff val="-1251"/>
                <a:lumOff val="5317"/>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566B79CB-1A41-4F5C-BF91-58D94BF93913}">
      <dsp:nvSpPr>
        <dsp:cNvPr id="0" name=""/>
        <dsp:cNvSpPr/>
      </dsp:nvSpPr>
      <dsp:spPr>
        <a:xfrm>
          <a:off x="3860482" y="1635204"/>
          <a:ext cx="1654492" cy="363378"/>
        </a:xfrm>
        <a:prstGeom prst="rect">
          <a:avLst/>
        </a:prstGeom>
        <a:gradFill rotWithShape="0">
          <a:gsLst>
            <a:gs pos="0">
              <a:schemeClr val="accent1">
                <a:shade val="80000"/>
                <a:hueOff val="139713"/>
                <a:satOff val="-2502"/>
                <a:lumOff val="10634"/>
                <a:alphaOff val="0"/>
                <a:satMod val="103000"/>
                <a:lumMod val="102000"/>
                <a:tint val="94000"/>
              </a:schemeClr>
            </a:gs>
            <a:gs pos="50000">
              <a:schemeClr val="accent1">
                <a:shade val="80000"/>
                <a:hueOff val="139713"/>
                <a:satOff val="-2502"/>
                <a:lumOff val="10634"/>
                <a:alphaOff val="0"/>
                <a:satMod val="110000"/>
                <a:lumMod val="100000"/>
                <a:shade val="100000"/>
              </a:schemeClr>
            </a:gs>
            <a:gs pos="100000">
              <a:schemeClr val="accent1">
                <a:shade val="80000"/>
                <a:hueOff val="139713"/>
                <a:satOff val="-2502"/>
                <a:lumOff val="1063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zh-cn" sz="1100" kern="1200" dirty="0">
              <a:latin typeface="Microsoft YaHei UI" panose="020B0503020204020204" pitchFamily="34" charset="-122"/>
              <a:ea typeface="Microsoft YaHei UI" panose="020B0503020204020204" pitchFamily="34" charset="-122"/>
            </a:rPr>
            <a:t>201</a:t>
          </a:r>
          <a:r>
            <a:rPr lang="en-US" altLang="zh-CN" sz="1100" kern="1200" dirty="0">
              <a:latin typeface="Microsoft YaHei UI" panose="020B0503020204020204" pitchFamily="34" charset="-122"/>
              <a:ea typeface="Microsoft YaHei UI" panose="020B0503020204020204" pitchFamily="34" charset="-122"/>
            </a:rPr>
            <a:t>3</a:t>
          </a:r>
          <a:r>
            <a:rPr lang="zh-cn" sz="1100" kern="1200" dirty="0">
              <a:latin typeface="Microsoft YaHei UI" panose="020B0503020204020204" pitchFamily="34" charset="-122"/>
              <a:ea typeface="Microsoft YaHei UI" panose="020B0503020204020204" pitchFamily="34" charset="-122"/>
            </a:rPr>
            <a:t> 年</a:t>
          </a:r>
        </a:p>
      </dsp:txBody>
      <dsp:txXfrm>
        <a:off x="3860482" y="1635204"/>
        <a:ext cx="1654492" cy="363378"/>
      </dsp:txXfrm>
    </dsp:sp>
    <dsp:sp modelId="{B4723E2A-4FF1-452A-BD25-8EC364F15A6F}">
      <dsp:nvSpPr>
        <dsp:cNvPr id="0" name=""/>
        <dsp:cNvSpPr/>
      </dsp:nvSpPr>
      <dsp:spPr>
        <a:xfrm>
          <a:off x="3308985" y="0"/>
          <a:ext cx="275748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rtlCol="0" anchor="b" anchorCtr="1">
          <a:noAutofit/>
        </a:bodyPr>
        <a:lstStyle/>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Spark</a:t>
          </a:r>
          <a:r>
            <a:rPr lang="zh-CN" altLang="en-US" sz="1100" kern="1200" dirty="0">
              <a:latin typeface="Microsoft YaHei UI" panose="020B0503020204020204" pitchFamily="34" charset="-122"/>
              <a:ea typeface="Microsoft YaHei UI" panose="020B0503020204020204" pitchFamily="34" charset="-122"/>
            </a:rPr>
            <a:t>原创团队成立</a:t>
          </a:r>
          <a:r>
            <a:rPr lang="en-US" altLang="zh-CN" sz="1100" kern="1200" dirty="0">
              <a:latin typeface="Microsoft YaHei UI" panose="020B0503020204020204" pitchFamily="34" charset="-122"/>
              <a:ea typeface="Microsoft YaHei UI" panose="020B0503020204020204" pitchFamily="34" charset="-122"/>
            </a:rPr>
            <a:t>Databricks</a:t>
          </a:r>
          <a:endParaRPr lang="zh-cn" sz="1100" kern="1200" dirty="0">
            <a:latin typeface="Microsoft YaHei UI" panose="020B0503020204020204" pitchFamily="34" charset="-122"/>
            <a:ea typeface="Microsoft YaHei UI" panose="020B0503020204020204" pitchFamily="34" charset="-122"/>
          </a:endParaRPr>
        </a:p>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Spark</a:t>
          </a:r>
          <a:r>
            <a:rPr lang="zh-CN" altLang="en-US" sz="1100" kern="1200" dirty="0">
              <a:latin typeface="Microsoft YaHei UI" panose="020B0503020204020204" pitchFamily="34" charset="-122"/>
              <a:ea typeface="Microsoft YaHei UI" panose="020B0503020204020204" pitchFamily="34" charset="-122"/>
            </a:rPr>
            <a:t>被捐赠给</a:t>
          </a:r>
          <a:r>
            <a:rPr lang="en-US" altLang="zh-CN" sz="1100" kern="1200" dirty="0">
              <a:latin typeface="Microsoft YaHei UI" panose="020B0503020204020204" pitchFamily="34" charset="-122"/>
              <a:ea typeface="Microsoft YaHei UI" panose="020B0503020204020204" pitchFamily="34" charset="-122"/>
            </a:rPr>
            <a:t>Apache</a:t>
          </a:r>
          <a:endParaRPr lang="zh-cn" sz="1100" kern="1200" dirty="0">
            <a:latin typeface="Microsoft YaHei UI" panose="020B0503020204020204" pitchFamily="34" charset="-122"/>
            <a:ea typeface="Microsoft YaHei UI" panose="020B0503020204020204" pitchFamily="34" charset="-122"/>
          </a:endParaRPr>
        </a:p>
      </dsp:txBody>
      <dsp:txXfrm>
        <a:off x="3308985" y="0"/>
        <a:ext cx="2757487" cy="1271825"/>
      </dsp:txXfrm>
    </dsp:sp>
    <dsp:sp modelId="{440E9361-37D2-4157-AF38-7B49AD23708B}">
      <dsp:nvSpPr>
        <dsp:cNvPr id="0" name=""/>
        <dsp:cNvSpPr/>
      </dsp:nvSpPr>
      <dsp:spPr>
        <a:xfrm>
          <a:off x="4687728" y="1344501"/>
          <a:ext cx="0" cy="290702"/>
        </a:xfrm>
        <a:prstGeom prst="line">
          <a:avLst/>
        </a:prstGeom>
        <a:noFill/>
        <a:ln w="12700" cap="rnd" cmpd="sng" algn="ctr">
          <a:solidFill>
            <a:schemeClr val="accent1">
              <a:shade val="90000"/>
              <a:hueOff val="178485"/>
              <a:satOff val="-3441"/>
              <a:lumOff val="11250"/>
              <a:alphaOff val="0"/>
            </a:schemeClr>
          </a:solidFill>
          <a:prstDash val="dash"/>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4651390" y="1271825"/>
          <a:ext cx="72675" cy="72675"/>
        </a:xfrm>
        <a:prstGeom prst="ellipse">
          <a:avLst/>
        </a:prstGeom>
        <a:gradFill rotWithShape="0">
          <a:gsLst>
            <a:gs pos="0">
              <a:schemeClr val="accent1">
                <a:shade val="80000"/>
                <a:hueOff val="139713"/>
                <a:satOff val="-2502"/>
                <a:lumOff val="10634"/>
                <a:alphaOff val="0"/>
                <a:satMod val="103000"/>
                <a:lumMod val="102000"/>
                <a:tint val="94000"/>
              </a:schemeClr>
            </a:gs>
            <a:gs pos="50000">
              <a:schemeClr val="accent1">
                <a:shade val="80000"/>
                <a:hueOff val="139713"/>
                <a:satOff val="-2502"/>
                <a:lumOff val="10634"/>
                <a:alphaOff val="0"/>
                <a:satMod val="110000"/>
                <a:lumMod val="100000"/>
                <a:shade val="100000"/>
              </a:schemeClr>
            </a:gs>
            <a:gs pos="100000">
              <a:schemeClr val="accent1">
                <a:shade val="80000"/>
                <a:hueOff val="139713"/>
                <a:satOff val="-2502"/>
                <a:lumOff val="10634"/>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DA71907E-248D-44C9-B819-EF31E4397E69}">
      <dsp:nvSpPr>
        <dsp:cNvPr id="0" name=""/>
        <dsp:cNvSpPr/>
      </dsp:nvSpPr>
      <dsp:spPr>
        <a:xfrm>
          <a:off x="5514975" y="1635204"/>
          <a:ext cx="1654492" cy="363378"/>
        </a:xfrm>
        <a:prstGeom prst="rect">
          <a:avLst/>
        </a:prstGeom>
        <a:gradFill rotWithShape="0">
          <a:gsLst>
            <a:gs pos="0">
              <a:schemeClr val="accent1">
                <a:shade val="80000"/>
                <a:hueOff val="209570"/>
                <a:satOff val="-3754"/>
                <a:lumOff val="15951"/>
                <a:alphaOff val="0"/>
                <a:satMod val="103000"/>
                <a:lumMod val="102000"/>
                <a:tint val="94000"/>
              </a:schemeClr>
            </a:gs>
            <a:gs pos="50000">
              <a:schemeClr val="accent1">
                <a:shade val="80000"/>
                <a:hueOff val="209570"/>
                <a:satOff val="-3754"/>
                <a:lumOff val="15951"/>
                <a:alphaOff val="0"/>
                <a:satMod val="110000"/>
                <a:lumMod val="100000"/>
                <a:shade val="100000"/>
              </a:schemeClr>
            </a:gs>
            <a:gs pos="100000">
              <a:schemeClr val="accent1">
                <a:shade val="80000"/>
                <a:hueOff val="209570"/>
                <a:satOff val="-3754"/>
                <a:lumOff val="159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2014 </a:t>
          </a:r>
          <a:r>
            <a:rPr lang="zh-CN" altLang="en-US" sz="1100" kern="1200" dirty="0">
              <a:latin typeface="Microsoft YaHei UI" panose="020B0503020204020204" pitchFamily="34" charset="-122"/>
              <a:ea typeface="Microsoft YaHei UI" panose="020B0503020204020204" pitchFamily="34" charset="-122"/>
            </a:rPr>
            <a:t>年</a:t>
          </a:r>
          <a:endParaRPr lang="zh-cn" sz="1100" kern="1200" dirty="0">
            <a:latin typeface="Microsoft YaHei UI" panose="020B0503020204020204" pitchFamily="34" charset="-122"/>
            <a:ea typeface="Microsoft YaHei UI" panose="020B0503020204020204" pitchFamily="34" charset="-122"/>
          </a:endParaRPr>
        </a:p>
      </dsp:txBody>
      <dsp:txXfrm>
        <a:off x="5514975" y="1635204"/>
        <a:ext cx="1654492" cy="363378"/>
      </dsp:txXfrm>
    </dsp:sp>
    <dsp:sp modelId="{93814C3F-466B-4C49-9EA5-9815B8884812}">
      <dsp:nvSpPr>
        <dsp:cNvPr id="0" name=""/>
        <dsp:cNvSpPr/>
      </dsp:nvSpPr>
      <dsp:spPr>
        <a:xfrm>
          <a:off x="4963477" y="2361961"/>
          <a:ext cx="275748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rtlCol="0" anchor="t" anchorCtr="1">
          <a:noAutofit/>
        </a:bodyPr>
        <a:lstStyle/>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Spark</a:t>
          </a:r>
          <a:r>
            <a:rPr lang="zh-CN" altLang="en-US" sz="1100" kern="1200" dirty="0">
              <a:latin typeface="Microsoft YaHei UI" panose="020B0503020204020204" pitchFamily="34" charset="-122"/>
              <a:ea typeface="Microsoft YaHei UI" panose="020B0503020204020204" pitchFamily="34" charset="-122"/>
            </a:rPr>
            <a:t>成为</a:t>
          </a:r>
          <a:r>
            <a:rPr lang="en-US" altLang="zh-CN" sz="1100" kern="1200" dirty="0">
              <a:latin typeface="Microsoft YaHei UI" panose="020B0503020204020204" pitchFamily="34" charset="-122"/>
              <a:ea typeface="Microsoft YaHei UI" panose="020B0503020204020204" pitchFamily="34" charset="-122"/>
            </a:rPr>
            <a:t>Apache</a:t>
          </a:r>
          <a:r>
            <a:rPr lang="zh-CN" altLang="en-US" sz="1100" kern="1200" dirty="0">
              <a:latin typeface="Microsoft YaHei UI" panose="020B0503020204020204" pitchFamily="34" charset="-122"/>
              <a:ea typeface="Microsoft YaHei UI" panose="020B0503020204020204" pitchFamily="34" charset="-122"/>
            </a:rPr>
            <a:t>顶级项目</a:t>
          </a:r>
          <a:endParaRPr lang="zh-cn" sz="1100" kern="1200" dirty="0">
            <a:latin typeface="Microsoft YaHei UI" panose="020B0503020204020204" pitchFamily="34" charset="-122"/>
            <a:ea typeface="Microsoft YaHei UI" panose="020B0503020204020204" pitchFamily="34" charset="-122"/>
          </a:endParaRPr>
        </a:p>
      </dsp:txBody>
      <dsp:txXfrm>
        <a:off x="4963477" y="2361961"/>
        <a:ext cx="2757487" cy="1271825"/>
      </dsp:txXfrm>
    </dsp:sp>
    <dsp:sp modelId="{B877F018-9F48-4BBE-BE7F-9F377BA48F49}">
      <dsp:nvSpPr>
        <dsp:cNvPr id="0" name=""/>
        <dsp:cNvSpPr/>
      </dsp:nvSpPr>
      <dsp:spPr>
        <a:xfrm>
          <a:off x="6342221" y="1998582"/>
          <a:ext cx="0" cy="290702"/>
        </a:xfrm>
        <a:prstGeom prst="line">
          <a:avLst/>
        </a:prstGeom>
        <a:noFill/>
        <a:ln w="12700" cap="rnd" cmpd="sng" algn="ctr">
          <a:solidFill>
            <a:schemeClr val="accent1">
              <a:shade val="90000"/>
              <a:hueOff val="267727"/>
              <a:satOff val="-5161"/>
              <a:lumOff val="16874"/>
              <a:alphaOff val="0"/>
            </a:schemeClr>
          </a:solidFill>
          <a:prstDash val="dash"/>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6BA91FD-3953-433A-B355-E5F52A17A532}">
      <dsp:nvSpPr>
        <dsp:cNvPr id="0" name=""/>
        <dsp:cNvSpPr/>
      </dsp:nvSpPr>
      <dsp:spPr>
        <a:xfrm>
          <a:off x="6305883" y="2289285"/>
          <a:ext cx="72675" cy="72675"/>
        </a:xfrm>
        <a:prstGeom prst="ellipse">
          <a:avLst/>
        </a:prstGeom>
        <a:gradFill rotWithShape="0">
          <a:gsLst>
            <a:gs pos="0">
              <a:schemeClr val="accent1">
                <a:shade val="80000"/>
                <a:hueOff val="209570"/>
                <a:satOff val="-3754"/>
                <a:lumOff val="15951"/>
                <a:alphaOff val="0"/>
                <a:satMod val="103000"/>
                <a:lumMod val="102000"/>
                <a:tint val="94000"/>
              </a:schemeClr>
            </a:gs>
            <a:gs pos="50000">
              <a:schemeClr val="accent1">
                <a:shade val="80000"/>
                <a:hueOff val="209570"/>
                <a:satOff val="-3754"/>
                <a:lumOff val="15951"/>
                <a:alphaOff val="0"/>
                <a:satMod val="110000"/>
                <a:lumMod val="100000"/>
                <a:shade val="100000"/>
              </a:schemeClr>
            </a:gs>
            <a:gs pos="100000">
              <a:schemeClr val="accent1">
                <a:shade val="80000"/>
                <a:hueOff val="209570"/>
                <a:satOff val="-3754"/>
                <a:lumOff val="15951"/>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2E1D9029-85CA-4EFE-9A41-EB9C9E647835}">
      <dsp:nvSpPr>
        <dsp:cNvPr id="0" name=""/>
        <dsp:cNvSpPr/>
      </dsp:nvSpPr>
      <dsp:spPr>
        <a:xfrm>
          <a:off x="7169467" y="1635204"/>
          <a:ext cx="1654492" cy="363378"/>
        </a:xfrm>
        <a:prstGeom prst="rect">
          <a:avLst/>
        </a:prstGeom>
        <a:gradFill rotWithShape="0">
          <a:gsLst>
            <a:gs pos="0">
              <a:schemeClr val="accent1">
                <a:shade val="80000"/>
                <a:hueOff val="279426"/>
                <a:satOff val="-5005"/>
                <a:lumOff val="21268"/>
                <a:alphaOff val="0"/>
                <a:satMod val="103000"/>
                <a:lumMod val="102000"/>
                <a:tint val="94000"/>
              </a:schemeClr>
            </a:gs>
            <a:gs pos="50000">
              <a:schemeClr val="accent1">
                <a:shade val="80000"/>
                <a:hueOff val="279426"/>
                <a:satOff val="-5005"/>
                <a:lumOff val="21268"/>
                <a:alphaOff val="0"/>
                <a:satMod val="110000"/>
                <a:lumMod val="100000"/>
                <a:shade val="100000"/>
              </a:schemeClr>
            </a:gs>
            <a:gs pos="100000">
              <a:schemeClr val="accent1">
                <a:shade val="80000"/>
                <a:hueOff val="279426"/>
                <a:satOff val="-5005"/>
                <a:lumOff val="2126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2016 </a:t>
          </a:r>
          <a:r>
            <a:rPr lang="zh-CN" altLang="en-US" sz="1100" kern="1200" dirty="0">
              <a:latin typeface="Microsoft YaHei UI" panose="020B0503020204020204" pitchFamily="34" charset="-122"/>
              <a:ea typeface="Microsoft YaHei UI" panose="020B0503020204020204" pitchFamily="34" charset="-122"/>
            </a:rPr>
            <a:t>年</a:t>
          </a:r>
          <a:endParaRPr lang="zh-cn" sz="1100" kern="1200" dirty="0">
            <a:latin typeface="Microsoft YaHei UI" panose="020B0503020204020204" pitchFamily="34" charset="-122"/>
            <a:ea typeface="Microsoft YaHei UI" panose="020B0503020204020204" pitchFamily="34" charset="-122"/>
          </a:endParaRPr>
        </a:p>
      </dsp:txBody>
      <dsp:txXfrm>
        <a:off x="7169467" y="1635204"/>
        <a:ext cx="1654492" cy="363378"/>
      </dsp:txXfrm>
    </dsp:sp>
    <dsp:sp modelId="{2B596867-7304-45A1-A853-4E5845130A2B}">
      <dsp:nvSpPr>
        <dsp:cNvPr id="0" name=""/>
        <dsp:cNvSpPr/>
      </dsp:nvSpPr>
      <dsp:spPr>
        <a:xfrm>
          <a:off x="6617969" y="0"/>
          <a:ext cx="275748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rtlCol="0" anchor="b" anchorCtr="1">
          <a:noAutofit/>
        </a:bodyPr>
        <a:lstStyle/>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Spark2.0</a:t>
          </a:r>
          <a:r>
            <a:rPr lang="zh-CN" altLang="en-US" sz="1100" kern="1200" dirty="0">
              <a:latin typeface="Microsoft YaHei UI" panose="020B0503020204020204" pitchFamily="34" charset="-122"/>
              <a:ea typeface="Microsoft YaHei UI" panose="020B0503020204020204" pitchFamily="34" charset="-122"/>
            </a:rPr>
            <a:t>发布</a:t>
          </a:r>
          <a:endParaRPr lang="zh-cn" sz="1100" kern="1200" dirty="0">
            <a:latin typeface="Microsoft YaHei UI" panose="020B0503020204020204" pitchFamily="34" charset="-122"/>
            <a:ea typeface="Microsoft YaHei UI" panose="020B0503020204020204" pitchFamily="34" charset="-122"/>
          </a:endParaRPr>
        </a:p>
      </dsp:txBody>
      <dsp:txXfrm>
        <a:off x="6617969" y="0"/>
        <a:ext cx="2757487" cy="1271825"/>
      </dsp:txXfrm>
    </dsp:sp>
    <dsp:sp modelId="{7E5A701E-27EA-4644-A20D-816B45F46720}">
      <dsp:nvSpPr>
        <dsp:cNvPr id="0" name=""/>
        <dsp:cNvSpPr/>
      </dsp:nvSpPr>
      <dsp:spPr>
        <a:xfrm>
          <a:off x="7996713" y="1344501"/>
          <a:ext cx="0" cy="290702"/>
        </a:xfrm>
        <a:prstGeom prst="line">
          <a:avLst/>
        </a:prstGeom>
        <a:noFill/>
        <a:ln w="12700" cap="rnd" cmpd="sng" algn="ctr">
          <a:solidFill>
            <a:schemeClr val="accent1">
              <a:shade val="90000"/>
              <a:hueOff val="356969"/>
              <a:satOff val="-6882"/>
              <a:lumOff val="22499"/>
              <a:alphaOff val="0"/>
            </a:schemeClr>
          </a:solidFill>
          <a:prstDash val="dash"/>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96F5390-91BB-4845-9796-CB78FE56027D}">
      <dsp:nvSpPr>
        <dsp:cNvPr id="0" name=""/>
        <dsp:cNvSpPr/>
      </dsp:nvSpPr>
      <dsp:spPr>
        <a:xfrm>
          <a:off x="7960375" y="1271825"/>
          <a:ext cx="72675" cy="72675"/>
        </a:xfrm>
        <a:prstGeom prst="ellipse">
          <a:avLst/>
        </a:prstGeom>
        <a:gradFill rotWithShape="0">
          <a:gsLst>
            <a:gs pos="0">
              <a:schemeClr val="accent1">
                <a:shade val="80000"/>
                <a:hueOff val="279426"/>
                <a:satOff val="-5005"/>
                <a:lumOff val="21268"/>
                <a:alphaOff val="0"/>
                <a:satMod val="103000"/>
                <a:lumMod val="102000"/>
                <a:tint val="94000"/>
              </a:schemeClr>
            </a:gs>
            <a:gs pos="50000">
              <a:schemeClr val="accent1">
                <a:shade val="80000"/>
                <a:hueOff val="279426"/>
                <a:satOff val="-5005"/>
                <a:lumOff val="21268"/>
                <a:alphaOff val="0"/>
                <a:satMod val="110000"/>
                <a:lumMod val="100000"/>
                <a:shade val="100000"/>
              </a:schemeClr>
            </a:gs>
            <a:gs pos="100000">
              <a:schemeClr val="accent1">
                <a:shade val="80000"/>
                <a:hueOff val="279426"/>
                <a:satOff val="-5005"/>
                <a:lumOff val="21268"/>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63AFE0C5-5759-4C48-8B8A-50534964C6AB}">
      <dsp:nvSpPr>
        <dsp:cNvPr id="0" name=""/>
        <dsp:cNvSpPr/>
      </dsp:nvSpPr>
      <dsp:spPr>
        <a:xfrm rot="5400000">
          <a:off x="9469516" y="989647"/>
          <a:ext cx="363378" cy="1654492"/>
        </a:xfrm>
        <a:prstGeom prst="round2Same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2020</a:t>
          </a:r>
          <a:r>
            <a:rPr lang="zh-CN" altLang="en-US" sz="1100" kern="1200" dirty="0">
              <a:latin typeface="Microsoft YaHei UI" panose="020B0503020204020204" pitchFamily="34" charset="-122"/>
              <a:ea typeface="Microsoft YaHei UI" panose="020B0503020204020204" pitchFamily="34" charset="-122"/>
            </a:rPr>
            <a:t>年</a:t>
          </a:r>
          <a:endParaRPr lang="zh-cn" sz="1100" kern="1200" dirty="0">
            <a:latin typeface="Microsoft YaHei UI" panose="020B0503020204020204" pitchFamily="34" charset="-122"/>
            <a:ea typeface="Microsoft YaHei UI" panose="020B0503020204020204" pitchFamily="34" charset="-122"/>
          </a:endParaRPr>
        </a:p>
      </dsp:txBody>
      <dsp:txXfrm rot="-5400000">
        <a:off x="8823960" y="1652943"/>
        <a:ext cx="1636753" cy="327900"/>
      </dsp:txXfrm>
    </dsp:sp>
    <dsp:sp modelId="{15F89EAD-7C55-48FD-BFF8-400F344E88C4}">
      <dsp:nvSpPr>
        <dsp:cNvPr id="0" name=""/>
        <dsp:cNvSpPr/>
      </dsp:nvSpPr>
      <dsp:spPr>
        <a:xfrm>
          <a:off x="8272462" y="2361961"/>
          <a:ext cx="275748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rtlCol="0" anchor="t" anchorCtr="1">
          <a:noAutofit/>
        </a:bodyPr>
        <a:lstStyle/>
        <a:p>
          <a:pPr marL="0" lvl="0" indent="0" algn="ctr" defTabSz="488950" rtl="0">
            <a:lnSpc>
              <a:spcPct val="90000"/>
            </a:lnSpc>
            <a:spcBef>
              <a:spcPct val="0"/>
            </a:spcBef>
            <a:spcAft>
              <a:spcPct val="35000"/>
            </a:spcAft>
            <a:buNone/>
          </a:pPr>
          <a:r>
            <a:rPr lang="en-US" altLang="zh-CN" sz="1100" kern="1200" dirty="0">
              <a:latin typeface="Microsoft YaHei UI" panose="020B0503020204020204" pitchFamily="34" charset="-122"/>
              <a:ea typeface="Microsoft YaHei UI" panose="020B0503020204020204" pitchFamily="34" charset="-122"/>
            </a:rPr>
            <a:t>Spark3.0</a:t>
          </a:r>
          <a:r>
            <a:rPr lang="zh-CN" altLang="en-US" sz="1100" kern="1200" dirty="0">
              <a:latin typeface="Microsoft YaHei UI" panose="020B0503020204020204" pitchFamily="34" charset="-122"/>
              <a:ea typeface="Microsoft YaHei UI" panose="020B0503020204020204" pitchFamily="34" charset="-122"/>
            </a:rPr>
            <a:t>发布历时</a:t>
          </a:r>
          <a:r>
            <a:rPr lang="en-US" altLang="zh-CN" sz="1100" kern="1200" dirty="0">
              <a:latin typeface="Microsoft YaHei UI" panose="020B0503020204020204" pitchFamily="34" charset="-122"/>
              <a:ea typeface="Microsoft YaHei UI" panose="020B0503020204020204" pitchFamily="34" charset="-122"/>
            </a:rPr>
            <a:t>21</a:t>
          </a:r>
          <a:r>
            <a:rPr lang="zh-CN" altLang="en-US" sz="1100" kern="1200" dirty="0">
              <a:latin typeface="Microsoft YaHei UI" panose="020B0503020204020204" pitchFamily="34" charset="-122"/>
              <a:ea typeface="Microsoft YaHei UI" panose="020B0503020204020204" pitchFamily="34" charset="-122"/>
            </a:rPr>
            <a:t>个月</a:t>
          </a:r>
          <a:endParaRPr lang="zh-cn" sz="1100" kern="1200" dirty="0">
            <a:latin typeface="Microsoft YaHei UI" panose="020B0503020204020204" pitchFamily="34" charset="-122"/>
            <a:ea typeface="Microsoft YaHei UI" panose="020B0503020204020204" pitchFamily="34" charset="-122"/>
          </a:endParaRPr>
        </a:p>
      </dsp:txBody>
      <dsp:txXfrm>
        <a:off x="8272462" y="2361961"/>
        <a:ext cx="2757487" cy="1271825"/>
      </dsp:txXfrm>
    </dsp:sp>
    <dsp:sp modelId="{F69B78BE-055F-4774-8F8B-220095545A01}">
      <dsp:nvSpPr>
        <dsp:cNvPr id="0" name=""/>
        <dsp:cNvSpPr/>
      </dsp:nvSpPr>
      <dsp:spPr>
        <a:xfrm>
          <a:off x="9651206" y="1998582"/>
          <a:ext cx="0" cy="290702"/>
        </a:xfrm>
        <a:prstGeom prst="line">
          <a:avLst/>
        </a:prstGeom>
        <a:noFill/>
        <a:ln w="12700" cap="rnd" cmpd="sng" algn="ctr">
          <a:solidFill>
            <a:schemeClr val="accent1">
              <a:shade val="90000"/>
              <a:hueOff val="446212"/>
              <a:satOff val="-8602"/>
              <a:lumOff val="28124"/>
              <a:alphaOff val="0"/>
            </a:schemeClr>
          </a:solidFill>
          <a:prstDash val="dash"/>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4B7634D-9EEE-45BE-9356-1240A13C3DF1}">
      <dsp:nvSpPr>
        <dsp:cNvPr id="0" name=""/>
        <dsp:cNvSpPr/>
      </dsp:nvSpPr>
      <dsp:spPr>
        <a:xfrm>
          <a:off x="9614868" y="2289285"/>
          <a:ext cx="72675" cy="72675"/>
        </a:xfrm>
        <a:prstGeom prst="ellips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13CC89-3D12-4957-A9F6-1C53FC0CB08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E1D8168-8EF5-47D9-8BBF-98C556613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E6BD46D-31AC-4A19-841B-C59FB9204706}"/>
              </a:ext>
            </a:extLst>
          </p:cNvPr>
          <p:cNvSpPr>
            <a:spLocks noGrp="1"/>
          </p:cNvSpPr>
          <p:nvPr>
            <p:ph type="dt" sz="half" idx="10"/>
          </p:nvPr>
        </p:nvSpPr>
        <p:spPr/>
        <p:txBody>
          <a:bodyPr/>
          <a:lstStyle/>
          <a:p>
            <a:fld id="{CCAC7B5C-A977-4316-8D67-9606A9C66A36}" type="datetimeFigureOut">
              <a:rPr lang="zh-CN" altLang="en-US" smtClean="0"/>
              <a:t>2020/7/24</a:t>
            </a:fld>
            <a:endParaRPr lang="zh-CN" altLang="en-US"/>
          </a:p>
        </p:txBody>
      </p:sp>
      <p:sp>
        <p:nvSpPr>
          <p:cNvPr id="5" name="页脚占位符 4">
            <a:extLst>
              <a:ext uri="{FF2B5EF4-FFF2-40B4-BE49-F238E27FC236}">
                <a16:creationId xmlns:a16="http://schemas.microsoft.com/office/drawing/2014/main" id="{0C807BA2-C68C-49C6-9CC2-5279470EE2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028EED-6B00-4E68-8E9E-1BE7B7FA1B20}"/>
              </a:ext>
            </a:extLst>
          </p:cNvPr>
          <p:cNvSpPr>
            <a:spLocks noGrp="1"/>
          </p:cNvSpPr>
          <p:nvPr>
            <p:ph type="sldNum" sz="quarter" idx="12"/>
          </p:nvPr>
        </p:nvSpPr>
        <p:spPr/>
        <p:txBody>
          <a:bodyPr/>
          <a:lstStyle/>
          <a:p>
            <a:fld id="{0784B5EC-04E4-46B2-9043-4534238A5F6F}" type="slidenum">
              <a:rPr lang="zh-CN" altLang="en-US" smtClean="0"/>
              <a:t>‹#›</a:t>
            </a:fld>
            <a:endParaRPr lang="zh-CN" altLang="en-US"/>
          </a:p>
        </p:txBody>
      </p:sp>
    </p:spTree>
    <p:extLst>
      <p:ext uri="{BB962C8B-B14F-4D97-AF65-F5344CB8AC3E}">
        <p14:creationId xmlns:p14="http://schemas.microsoft.com/office/powerpoint/2010/main" val="607446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335C29-93DC-4395-BF0E-ECD5C14FE86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D603921-EC24-413A-9974-DF8D6C4CECF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147F1F9-3EFA-4658-8412-76E8E85C9230}"/>
              </a:ext>
            </a:extLst>
          </p:cNvPr>
          <p:cNvSpPr>
            <a:spLocks noGrp="1"/>
          </p:cNvSpPr>
          <p:nvPr>
            <p:ph type="dt" sz="half" idx="10"/>
          </p:nvPr>
        </p:nvSpPr>
        <p:spPr/>
        <p:txBody>
          <a:bodyPr/>
          <a:lstStyle/>
          <a:p>
            <a:fld id="{CCAC7B5C-A977-4316-8D67-9606A9C66A36}" type="datetimeFigureOut">
              <a:rPr lang="zh-CN" altLang="en-US" smtClean="0"/>
              <a:t>2020/7/24</a:t>
            </a:fld>
            <a:endParaRPr lang="zh-CN" altLang="en-US"/>
          </a:p>
        </p:txBody>
      </p:sp>
      <p:sp>
        <p:nvSpPr>
          <p:cNvPr id="5" name="页脚占位符 4">
            <a:extLst>
              <a:ext uri="{FF2B5EF4-FFF2-40B4-BE49-F238E27FC236}">
                <a16:creationId xmlns:a16="http://schemas.microsoft.com/office/drawing/2014/main" id="{E5F44A4B-2A9E-454B-B6A5-4E4D5A51AA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19CB3D-B376-4C60-9D42-4A1919A56579}"/>
              </a:ext>
            </a:extLst>
          </p:cNvPr>
          <p:cNvSpPr>
            <a:spLocks noGrp="1"/>
          </p:cNvSpPr>
          <p:nvPr>
            <p:ph type="sldNum" sz="quarter" idx="12"/>
          </p:nvPr>
        </p:nvSpPr>
        <p:spPr/>
        <p:txBody>
          <a:bodyPr/>
          <a:lstStyle/>
          <a:p>
            <a:fld id="{0784B5EC-04E4-46B2-9043-4534238A5F6F}" type="slidenum">
              <a:rPr lang="zh-CN" altLang="en-US" smtClean="0"/>
              <a:t>‹#›</a:t>
            </a:fld>
            <a:endParaRPr lang="zh-CN" altLang="en-US"/>
          </a:p>
        </p:txBody>
      </p:sp>
    </p:spTree>
    <p:extLst>
      <p:ext uri="{BB962C8B-B14F-4D97-AF65-F5344CB8AC3E}">
        <p14:creationId xmlns:p14="http://schemas.microsoft.com/office/powerpoint/2010/main" val="152140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855CF7-F94A-4ED6-A5A5-7268A1EFCD7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A528B4B-2845-4DE2-8C22-F5A60C91F9D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60A145-9235-45DA-A9A6-30E806AE8274}"/>
              </a:ext>
            </a:extLst>
          </p:cNvPr>
          <p:cNvSpPr>
            <a:spLocks noGrp="1"/>
          </p:cNvSpPr>
          <p:nvPr>
            <p:ph type="dt" sz="half" idx="10"/>
          </p:nvPr>
        </p:nvSpPr>
        <p:spPr/>
        <p:txBody>
          <a:bodyPr/>
          <a:lstStyle/>
          <a:p>
            <a:fld id="{CCAC7B5C-A977-4316-8D67-9606A9C66A36}" type="datetimeFigureOut">
              <a:rPr lang="zh-CN" altLang="en-US" smtClean="0"/>
              <a:t>2020/7/24</a:t>
            </a:fld>
            <a:endParaRPr lang="zh-CN" altLang="en-US"/>
          </a:p>
        </p:txBody>
      </p:sp>
      <p:sp>
        <p:nvSpPr>
          <p:cNvPr id="5" name="页脚占位符 4">
            <a:extLst>
              <a:ext uri="{FF2B5EF4-FFF2-40B4-BE49-F238E27FC236}">
                <a16:creationId xmlns:a16="http://schemas.microsoft.com/office/drawing/2014/main" id="{CECFAD15-F0A6-4948-9D31-43984FA03F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465C969-9F01-44EA-A51E-824186FBFE79}"/>
              </a:ext>
            </a:extLst>
          </p:cNvPr>
          <p:cNvSpPr>
            <a:spLocks noGrp="1"/>
          </p:cNvSpPr>
          <p:nvPr>
            <p:ph type="sldNum" sz="quarter" idx="12"/>
          </p:nvPr>
        </p:nvSpPr>
        <p:spPr/>
        <p:txBody>
          <a:bodyPr/>
          <a:lstStyle/>
          <a:p>
            <a:fld id="{0784B5EC-04E4-46B2-9043-4534238A5F6F}" type="slidenum">
              <a:rPr lang="zh-CN" altLang="en-US" smtClean="0"/>
              <a:t>‹#›</a:t>
            </a:fld>
            <a:endParaRPr lang="zh-CN" altLang="en-US"/>
          </a:p>
        </p:txBody>
      </p:sp>
    </p:spTree>
    <p:extLst>
      <p:ext uri="{BB962C8B-B14F-4D97-AF65-F5344CB8AC3E}">
        <p14:creationId xmlns:p14="http://schemas.microsoft.com/office/powerpoint/2010/main" val="267192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73B7E4-4819-4555-ADEF-30A5D121B20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82A23A-1C96-40BC-BF3B-312B40811D0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227BC6-A19F-4F15-A2E8-4832370C7812}"/>
              </a:ext>
            </a:extLst>
          </p:cNvPr>
          <p:cNvSpPr>
            <a:spLocks noGrp="1"/>
          </p:cNvSpPr>
          <p:nvPr>
            <p:ph type="dt" sz="half" idx="10"/>
          </p:nvPr>
        </p:nvSpPr>
        <p:spPr/>
        <p:txBody>
          <a:bodyPr/>
          <a:lstStyle/>
          <a:p>
            <a:fld id="{CCAC7B5C-A977-4316-8D67-9606A9C66A36}" type="datetimeFigureOut">
              <a:rPr lang="zh-CN" altLang="en-US" smtClean="0"/>
              <a:t>2020/7/24</a:t>
            </a:fld>
            <a:endParaRPr lang="zh-CN" altLang="en-US"/>
          </a:p>
        </p:txBody>
      </p:sp>
      <p:sp>
        <p:nvSpPr>
          <p:cNvPr id="5" name="页脚占位符 4">
            <a:extLst>
              <a:ext uri="{FF2B5EF4-FFF2-40B4-BE49-F238E27FC236}">
                <a16:creationId xmlns:a16="http://schemas.microsoft.com/office/drawing/2014/main" id="{A5D071FA-1B26-4126-9CC8-B7E15948AF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907FE8-0585-4B4E-AB3F-6AE2BB27964C}"/>
              </a:ext>
            </a:extLst>
          </p:cNvPr>
          <p:cNvSpPr>
            <a:spLocks noGrp="1"/>
          </p:cNvSpPr>
          <p:nvPr>
            <p:ph type="sldNum" sz="quarter" idx="12"/>
          </p:nvPr>
        </p:nvSpPr>
        <p:spPr/>
        <p:txBody>
          <a:bodyPr/>
          <a:lstStyle/>
          <a:p>
            <a:fld id="{0784B5EC-04E4-46B2-9043-4534238A5F6F}" type="slidenum">
              <a:rPr lang="zh-CN" altLang="en-US" smtClean="0"/>
              <a:t>‹#›</a:t>
            </a:fld>
            <a:endParaRPr lang="zh-CN" altLang="en-US"/>
          </a:p>
        </p:txBody>
      </p:sp>
    </p:spTree>
    <p:extLst>
      <p:ext uri="{BB962C8B-B14F-4D97-AF65-F5344CB8AC3E}">
        <p14:creationId xmlns:p14="http://schemas.microsoft.com/office/powerpoint/2010/main" val="301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BD26D5-A607-4B94-83EF-C3296D7F812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FB5BA37-827D-4DF0-A8FF-71AEA26E4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6786562-A72A-400E-831F-39AA0D1A5511}"/>
              </a:ext>
            </a:extLst>
          </p:cNvPr>
          <p:cNvSpPr>
            <a:spLocks noGrp="1"/>
          </p:cNvSpPr>
          <p:nvPr>
            <p:ph type="dt" sz="half" idx="10"/>
          </p:nvPr>
        </p:nvSpPr>
        <p:spPr/>
        <p:txBody>
          <a:bodyPr/>
          <a:lstStyle/>
          <a:p>
            <a:fld id="{CCAC7B5C-A977-4316-8D67-9606A9C66A36}" type="datetimeFigureOut">
              <a:rPr lang="zh-CN" altLang="en-US" smtClean="0"/>
              <a:t>2020/7/24</a:t>
            </a:fld>
            <a:endParaRPr lang="zh-CN" altLang="en-US"/>
          </a:p>
        </p:txBody>
      </p:sp>
      <p:sp>
        <p:nvSpPr>
          <p:cNvPr id="5" name="页脚占位符 4">
            <a:extLst>
              <a:ext uri="{FF2B5EF4-FFF2-40B4-BE49-F238E27FC236}">
                <a16:creationId xmlns:a16="http://schemas.microsoft.com/office/drawing/2014/main" id="{466F9EDB-F67F-498A-8A7F-A7CF191C73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A44CBAA-759B-427A-ACD3-849491BEB61C}"/>
              </a:ext>
            </a:extLst>
          </p:cNvPr>
          <p:cNvSpPr>
            <a:spLocks noGrp="1"/>
          </p:cNvSpPr>
          <p:nvPr>
            <p:ph type="sldNum" sz="quarter" idx="12"/>
          </p:nvPr>
        </p:nvSpPr>
        <p:spPr/>
        <p:txBody>
          <a:bodyPr/>
          <a:lstStyle/>
          <a:p>
            <a:fld id="{0784B5EC-04E4-46B2-9043-4534238A5F6F}" type="slidenum">
              <a:rPr lang="zh-CN" altLang="en-US" smtClean="0"/>
              <a:t>‹#›</a:t>
            </a:fld>
            <a:endParaRPr lang="zh-CN" altLang="en-US"/>
          </a:p>
        </p:txBody>
      </p:sp>
    </p:spTree>
    <p:extLst>
      <p:ext uri="{BB962C8B-B14F-4D97-AF65-F5344CB8AC3E}">
        <p14:creationId xmlns:p14="http://schemas.microsoft.com/office/powerpoint/2010/main" val="204491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B9524-477D-4EA3-9170-A201A25B40A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5B3545E-731D-4663-8177-A0B3758733F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B8227E5-DDB8-4924-A574-EB546699DEE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23D5F69-699B-4353-B660-CEFB2320D1FF}"/>
              </a:ext>
            </a:extLst>
          </p:cNvPr>
          <p:cNvSpPr>
            <a:spLocks noGrp="1"/>
          </p:cNvSpPr>
          <p:nvPr>
            <p:ph type="dt" sz="half" idx="10"/>
          </p:nvPr>
        </p:nvSpPr>
        <p:spPr/>
        <p:txBody>
          <a:bodyPr/>
          <a:lstStyle/>
          <a:p>
            <a:fld id="{CCAC7B5C-A977-4316-8D67-9606A9C66A36}" type="datetimeFigureOut">
              <a:rPr lang="zh-CN" altLang="en-US" smtClean="0"/>
              <a:t>2020/7/24</a:t>
            </a:fld>
            <a:endParaRPr lang="zh-CN" altLang="en-US"/>
          </a:p>
        </p:txBody>
      </p:sp>
      <p:sp>
        <p:nvSpPr>
          <p:cNvPr id="6" name="页脚占位符 5">
            <a:extLst>
              <a:ext uri="{FF2B5EF4-FFF2-40B4-BE49-F238E27FC236}">
                <a16:creationId xmlns:a16="http://schemas.microsoft.com/office/drawing/2014/main" id="{DCAFF488-4097-43D9-AFA9-FDBD88FB29F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23C416-CBA2-4DFF-96FC-50809581B45A}"/>
              </a:ext>
            </a:extLst>
          </p:cNvPr>
          <p:cNvSpPr>
            <a:spLocks noGrp="1"/>
          </p:cNvSpPr>
          <p:nvPr>
            <p:ph type="sldNum" sz="quarter" idx="12"/>
          </p:nvPr>
        </p:nvSpPr>
        <p:spPr/>
        <p:txBody>
          <a:bodyPr/>
          <a:lstStyle/>
          <a:p>
            <a:fld id="{0784B5EC-04E4-46B2-9043-4534238A5F6F}" type="slidenum">
              <a:rPr lang="zh-CN" altLang="en-US" smtClean="0"/>
              <a:t>‹#›</a:t>
            </a:fld>
            <a:endParaRPr lang="zh-CN" altLang="en-US"/>
          </a:p>
        </p:txBody>
      </p:sp>
    </p:spTree>
    <p:extLst>
      <p:ext uri="{BB962C8B-B14F-4D97-AF65-F5344CB8AC3E}">
        <p14:creationId xmlns:p14="http://schemas.microsoft.com/office/powerpoint/2010/main" val="268850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44B4A9-7198-482F-8758-3616DE55A2D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88B68CC-AABB-4B09-872B-090E94945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B467DF2-035E-40F8-A488-8C12D8B0F7E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BCCC14F-A065-4612-BE16-96FA49054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8459F19-53EF-4711-82B0-7413042CD5E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6095771-D9F3-4900-8631-3D550DE22813}"/>
              </a:ext>
            </a:extLst>
          </p:cNvPr>
          <p:cNvSpPr>
            <a:spLocks noGrp="1"/>
          </p:cNvSpPr>
          <p:nvPr>
            <p:ph type="dt" sz="half" idx="10"/>
          </p:nvPr>
        </p:nvSpPr>
        <p:spPr/>
        <p:txBody>
          <a:bodyPr/>
          <a:lstStyle/>
          <a:p>
            <a:fld id="{CCAC7B5C-A977-4316-8D67-9606A9C66A36}" type="datetimeFigureOut">
              <a:rPr lang="zh-CN" altLang="en-US" smtClean="0"/>
              <a:t>2020/7/24</a:t>
            </a:fld>
            <a:endParaRPr lang="zh-CN" altLang="en-US"/>
          </a:p>
        </p:txBody>
      </p:sp>
      <p:sp>
        <p:nvSpPr>
          <p:cNvPr id="8" name="页脚占位符 7">
            <a:extLst>
              <a:ext uri="{FF2B5EF4-FFF2-40B4-BE49-F238E27FC236}">
                <a16:creationId xmlns:a16="http://schemas.microsoft.com/office/drawing/2014/main" id="{806BC71F-2634-46BA-B49F-1358D93ACEC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05619A4-A65C-43B9-9429-BC295A21AF11}"/>
              </a:ext>
            </a:extLst>
          </p:cNvPr>
          <p:cNvSpPr>
            <a:spLocks noGrp="1"/>
          </p:cNvSpPr>
          <p:nvPr>
            <p:ph type="sldNum" sz="quarter" idx="12"/>
          </p:nvPr>
        </p:nvSpPr>
        <p:spPr/>
        <p:txBody>
          <a:bodyPr/>
          <a:lstStyle/>
          <a:p>
            <a:fld id="{0784B5EC-04E4-46B2-9043-4534238A5F6F}" type="slidenum">
              <a:rPr lang="zh-CN" altLang="en-US" smtClean="0"/>
              <a:t>‹#›</a:t>
            </a:fld>
            <a:endParaRPr lang="zh-CN" altLang="en-US"/>
          </a:p>
        </p:txBody>
      </p:sp>
    </p:spTree>
    <p:extLst>
      <p:ext uri="{BB962C8B-B14F-4D97-AF65-F5344CB8AC3E}">
        <p14:creationId xmlns:p14="http://schemas.microsoft.com/office/powerpoint/2010/main" val="325981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5BFA39-EB2E-47A5-BED8-00ACD84339C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2BB1CF-092E-4F2D-94D4-C642DF52C7BA}"/>
              </a:ext>
            </a:extLst>
          </p:cNvPr>
          <p:cNvSpPr>
            <a:spLocks noGrp="1"/>
          </p:cNvSpPr>
          <p:nvPr>
            <p:ph type="dt" sz="half" idx="10"/>
          </p:nvPr>
        </p:nvSpPr>
        <p:spPr/>
        <p:txBody>
          <a:bodyPr/>
          <a:lstStyle/>
          <a:p>
            <a:fld id="{CCAC7B5C-A977-4316-8D67-9606A9C66A36}" type="datetimeFigureOut">
              <a:rPr lang="zh-CN" altLang="en-US" smtClean="0"/>
              <a:t>2020/7/24</a:t>
            </a:fld>
            <a:endParaRPr lang="zh-CN" altLang="en-US"/>
          </a:p>
        </p:txBody>
      </p:sp>
      <p:sp>
        <p:nvSpPr>
          <p:cNvPr id="4" name="页脚占位符 3">
            <a:extLst>
              <a:ext uri="{FF2B5EF4-FFF2-40B4-BE49-F238E27FC236}">
                <a16:creationId xmlns:a16="http://schemas.microsoft.com/office/drawing/2014/main" id="{47315620-1799-4CDA-8082-B95991C6398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43837E6-829C-41D5-A1B0-DA29EC678325}"/>
              </a:ext>
            </a:extLst>
          </p:cNvPr>
          <p:cNvSpPr>
            <a:spLocks noGrp="1"/>
          </p:cNvSpPr>
          <p:nvPr>
            <p:ph type="sldNum" sz="quarter" idx="12"/>
          </p:nvPr>
        </p:nvSpPr>
        <p:spPr/>
        <p:txBody>
          <a:bodyPr/>
          <a:lstStyle/>
          <a:p>
            <a:fld id="{0784B5EC-04E4-46B2-9043-4534238A5F6F}" type="slidenum">
              <a:rPr lang="zh-CN" altLang="en-US" smtClean="0"/>
              <a:t>‹#›</a:t>
            </a:fld>
            <a:endParaRPr lang="zh-CN" altLang="en-US"/>
          </a:p>
        </p:txBody>
      </p:sp>
    </p:spTree>
    <p:extLst>
      <p:ext uri="{BB962C8B-B14F-4D97-AF65-F5344CB8AC3E}">
        <p14:creationId xmlns:p14="http://schemas.microsoft.com/office/powerpoint/2010/main" val="52987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A0A2611-6E0C-4C67-B44C-71FFDA26FFC1}"/>
              </a:ext>
            </a:extLst>
          </p:cNvPr>
          <p:cNvSpPr>
            <a:spLocks noGrp="1"/>
          </p:cNvSpPr>
          <p:nvPr>
            <p:ph type="dt" sz="half" idx="10"/>
          </p:nvPr>
        </p:nvSpPr>
        <p:spPr/>
        <p:txBody>
          <a:bodyPr/>
          <a:lstStyle/>
          <a:p>
            <a:fld id="{CCAC7B5C-A977-4316-8D67-9606A9C66A36}" type="datetimeFigureOut">
              <a:rPr lang="zh-CN" altLang="en-US" smtClean="0"/>
              <a:t>2020/7/24</a:t>
            </a:fld>
            <a:endParaRPr lang="zh-CN" altLang="en-US"/>
          </a:p>
        </p:txBody>
      </p:sp>
      <p:sp>
        <p:nvSpPr>
          <p:cNvPr id="3" name="页脚占位符 2">
            <a:extLst>
              <a:ext uri="{FF2B5EF4-FFF2-40B4-BE49-F238E27FC236}">
                <a16:creationId xmlns:a16="http://schemas.microsoft.com/office/drawing/2014/main" id="{81D5FEB9-821F-4AD1-9BF2-B996108F34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7E7BA6B-6357-4F0F-B2EB-42BEE1883DFB}"/>
              </a:ext>
            </a:extLst>
          </p:cNvPr>
          <p:cNvSpPr>
            <a:spLocks noGrp="1"/>
          </p:cNvSpPr>
          <p:nvPr>
            <p:ph type="sldNum" sz="quarter" idx="12"/>
          </p:nvPr>
        </p:nvSpPr>
        <p:spPr/>
        <p:txBody>
          <a:bodyPr/>
          <a:lstStyle/>
          <a:p>
            <a:fld id="{0784B5EC-04E4-46B2-9043-4534238A5F6F}" type="slidenum">
              <a:rPr lang="zh-CN" altLang="en-US" smtClean="0"/>
              <a:t>‹#›</a:t>
            </a:fld>
            <a:endParaRPr lang="zh-CN" altLang="en-US"/>
          </a:p>
        </p:txBody>
      </p:sp>
    </p:spTree>
    <p:extLst>
      <p:ext uri="{BB962C8B-B14F-4D97-AF65-F5344CB8AC3E}">
        <p14:creationId xmlns:p14="http://schemas.microsoft.com/office/powerpoint/2010/main" val="35316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647182-CC71-488E-97D9-BC0830E6A18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CA8F87-5FCE-43C2-9D67-CAE9C7DF0C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8CF59E7-A4AE-466E-AAA7-C16B2E0E2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71BC11C-9F1F-4619-B7A7-FD8D1A19DA23}"/>
              </a:ext>
            </a:extLst>
          </p:cNvPr>
          <p:cNvSpPr>
            <a:spLocks noGrp="1"/>
          </p:cNvSpPr>
          <p:nvPr>
            <p:ph type="dt" sz="half" idx="10"/>
          </p:nvPr>
        </p:nvSpPr>
        <p:spPr/>
        <p:txBody>
          <a:bodyPr/>
          <a:lstStyle/>
          <a:p>
            <a:fld id="{CCAC7B5C-A977-4316-8D67-9606A9C66A36}" type="datetimeFigureOut">
              <a:rPr lang="zh-CN" altLang="en-US" smtClean="0"/>
              <a:t>2020/7/24</a:t>
            </a:fld>
            <a:endParaRPr lang="zh-CN" altLang="en-US"/>
          </a:p>
        </p:txBody>
      </p:sp>
      <p:sp>
        <p:nvSpPr>
          <p:cNvPr id="6" name="页脚占位符 5">
            <a:extLst>
              <a:ext uri="{FF2B5EF4-FFF2-40B4-BE49-F238E27FC236}">
                <a16:creationId xmlns:a16="http://schemas.microsoft.com/office/drawing/2014/main" id="{D40220B7-1E2A-4525-BB9A-735444350EA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9F2BE12-2318-48D2-9D9C-F6B96240B830}"/>
              </a:ext>
            </a:extLst>
          </p:cNvPr>
          <p:cNvSpPr>
            <a:spLocks noGrp="1"/>
          </p:cNvSpPr>
          <p:nvPr>
            <p:ph type="sldNum" sz="quarter" idx="12"/>
          </p:nvPr>
        </p:nvSpPr>
        <p:spPr/>
        <p:txBody>
          <a:bodyPr/>
          <a:lstStyle/>
          <a:p>
            <a:fld id="{0784B5EC-04E4-46B2-9043-4534238A5F6F}" type="slidenum">
              <a:rPr lang="zh-CN" altLang="en-US" smtClean="0"/>
              <a:t>‹#›</a:t>
            </a:fld>
            <a:endParaRPr lang="zh-CN" altLang="en-US"/>
          </a:p>
        </p:txBody>
      </p:sp>
    </p:spTree>
    <p:extLst>
      <p:ext uri="{BB962C8B-B14F-4D97-AF65-F5344CB8AC3E}">
        <p14:creationId xmlns:p14="http://schemas.microsoft.com/office/powerpoint/2010/main" val="345380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4D9595-E44B-46D1-895B-904F4A1D368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C6E3CD-54A4-4B30-B6AC-7E3CB7D2F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F995DF0-F74F-4C5F-96A5-01EB03E4D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B6B1F13-6C9C-4EC9-9B0D-4C7A67ECE1ED}"/>
              </a:ext>
            </a:extLst>
          </p:cNvPr>
          <p:cNvSpPr>
            <a:spLocks noGrp="1"/>
          </p:cNvSpPr>
          <p:nvPr>
            <p:ph type="dt" sz="half" idx="10"/>
          </p:nvPr>
        </p:nvSpPr>
        <p:spPr/>
        <p:txBody>
          <a:bodyPr/>
          <a:lstStyle/>
          <a:p>
            <a:fld id="{CCAC7B5C-A977-4316-8D67-9606A9C66A36}" type="datetimeFigureOut">
              <a:rPr lang="zh-CN" altLang="en-US" smtClean="0"/>
              <a:t>2020/7/24</a:t>
            </a:fld>
            <a:endParaRPr lang="zh-CN" altLang="en-US"/>
          </a:p>
        </p:txBody>
      </p:sp>
      <p:sp>
        <p:nvSpPr>
          <p:cNvPr id="6" name="页脚占位符 5">
            <a:extLst>
              <a:ext uri="{FF2B5EF4-FFF2-40B4-BE49-F238E27FC236}">
                <a16:creationId xmlns:a16="http://schemas.microsoft.com/office/drawing/2014/main" id="{E2AAD634-F224-47E8-B902-964AF7D1881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6774A80-0684-4855-BB86-8CA47E5E84AF}"/>
              </a:ext>
            </a:extLst>
          </p:cNvPr>
          <p:cNvSpPr>
            <a:spLocks noGrp="1"/>
          </p:cNvSpPr>
          <p:nvPr>
            <p:ph type="sldNum" sz="quarter" idx="12"/>
          </p:nvPr>
        </p:nvSpPr>
        <p:spPr/>
        <p:txBody>
          <a:bodyPr/>
          <a:lstStyle/>
          <a:p>
            <a:fld id="{0784B5EC-04E4-46B2-9043-4534238A5F6F}" type="slidenum">
              <a:rPr lang="zh-CN" altLang="en-US" smtClean="0"/>
              <a:t>‹#›</a:t>
            </a:fld>
            <a:endParaRPr lang="zh-CN" altLang="en-US"/>
          </a:p>
        </p:txBody>
      </p:sp>
    </p:spTree>
    <p:extLst>
      <p:ext uri="{BB962C8B-B14F-4D97-AF65-F5344CB8AC3E}">
        <p14:creationId xmlns:p14="http://schemas.microsoft.com/office/powerpoint/2010/main" val="168350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9DB8ABE-066E-4D56-A010-E8521DE09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520947B-395A-47CD-B9FB-239166C6D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5564C6-FA59-46BA-B6B8-E513D5A07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C7B5C-A977-4316-8D67-9606A9C66A36}" type="datetimeFigureOut">
              <a:rPr lang="zh-CN" altLang="en-US" smtClean="0"/>
              <a:t>2020/7/24</a:t>
            </a:fld>
            <a:endParaRPr lang="zh-CN" altLang="en-US"/>
          </a:p>
        </p:txBody>
      </p:sp>
      <p:sp>
        <p:nvSpPr>
          <p:cNvPr id="5" name="页脚占位符 4">
            <a:extLst>
              <a:ext uri="{FF2B5EF4-FFF2-40B4-BE49-F238E27FC236}">
                <a16:creationId xmlns:a16="http://schemas.microsoft.com/office/drawing/2014/main" id="{E4D7282D-996B-4C21-9B2D-F51AB1A59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C003DD1-FBF5-4ECF-9AE8-E6CA6C2E1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4B5EC-04E4-46B2-9043-4534238A5F6F}" type="slidenum">
              <a:rPr lang="zh-CN" altLang="en-US" smtClean="0"/>
              <a:t>‹#›</a:t>
            </a:fld>
            <a:endParaRPr lang="zh-CN" altLang="en-US"/>
          </a:p>
        </p:txBody>
      </p:sp>
    </p:spTree>
    <p:extLst>
      <p:ext uri="{BB962C8B-B14F-4D97-AF65-F5344CB8AC3E}">
        <p14:creationId xmlns:p14="http://schemas.microsoft.com/office/powerpoint/2010/main" val="4117227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ujithjay.com/spark/with-yarn"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park.apache.org/docs/latest/running-on-kubernetes.html" TargetMode="Externa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park.apache.org/docs/latest/structured-streaming-programming-guid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park.apache.org/faq.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80B4D3-B480-4CDE-8461-98D014EBB06C}"/>
              </a:ext>
            </a:extLst>
          </p:cNvPr>
          <p:cNvSpPr>
            <a:spLocks noGrp="1"/>
          </p:cNvSpPr>
          <p:nvPr>
            <p:ph type="ctrTitle"/>
          </p:nvPr>
        </p:nvSpPr>
        <p:spPr/>
        <p:txBody>
          <a:bodyPr/>
          <a:lstStyle/>
          <a:p>
            <a:r>
              <a:rPr lang="en-US" altLang="zh-CN" b="1" dirty="0"/>
              <a:t>Apache Spark</a:t>
            </a:r>
            <a:endParaRPr lang="zh-CN" altLang="en-US" b="1" dirty="0"/>
          </a:p>
        </p:txBody>
      </p:sp>
      <p:sp>
        <p:nvSpPr>
          <p:cNvPr id="3" name="副标题 2">
            <a:extLst>
              <a:ext uri="{FF2B5EF4-FFF2-40B4-BE49-F238E27FC236}">
                <a16:creationId xmlns:a16="http://schemas.microsoft.com/office/drawing/2014/main" id="{A30D7681-6BAF-4E57-92A3-347ED79C9D08}"/>
              </a:ext>
            </a:extLst>
          </p:cNvPr>
          <p:cNvSpPr>
            <a:spLocks noGrp="1"/>
          </p:cNvSpPr>
          <p:nvPr>
            <p:ph type="subTitle" idx="1"/>
          </p:nvPr>
        </p:nvSpPr>
        <p:spPr/>
        <p:txBody>
          <a:bodyPr/>
          <a:lstStyle/>
          <a:p>
            <a:r>
              <a:rPr lang="en-US" altLang="zh-CN"/>
              <a:t>JINWEI</a:t>
            </a:r>
            <a:endParaRPr lang="zh-CN" altLang="en-US" dirty="0"/>
          </a:p>
        </p:txBody>
      </p:sp>
    </p:spTree>
    <p:extLst>
      <p:ext uri="{BB962C8B-B14F-4D97-AF65-F5344CB8AC3E}">
        <p14:creationId xmlns:p14="http://schemas.microsoft.com/office/powerpoint/2010/main" val="23279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54EBA9-6F51-4E84-AF1E-21980F3AB640}"/>
              </a:ext>
            </a:extLst>
          </p:cNvPr>
          <p:cNvSpPr>
            <a:spLocks noGrp="1"/>
          </p:cNvSpPr>
          <p:nvPr>
            <p:ph type="title"/>
          </p:nvPr>
        </p:nvSpPr>
        <p:spPr>
          <a:xfrm>
            <a:off x="539817" y="191870"/>
            <a:ext cx="10515600" cy="505961"/>
          </a:xfrm>
        </p:spPr>
        <p:txBody>
          <a:bodyPr>
            <a:normAutofit fontScale="90000"/>
          </a:bodyPr>
          <a:lstStyle/>
          <a:p>
            <a:r>
              <a:rPr lang="en-US" altLang="zh-CN" b="1" dirty="0"/>
              <a:t>Spark</a:t>
            </a:r>
            <a:r>
              <a:rPr lang="zh-CN" altLang="en-US" b="1" dirty="0"/>
              <a:t>常用术语</a:t>
            </a:r>
          </a:p>
        </p:txBody>
      </p:sp>
      <p:graphicFrame>
        <p:nvGraphicFramePr>
          <p:cNvPr id="4" name="表格 4">
            <a:extLst>
              <a:ext uri="{FF2B5EF4-FFF2-40B4-BE49-F238E27FC236}">
                <a16:creationId xmlns:a16="http://schemas.microsoft.com/office/drawing/2014/main" id="{9008FD46-C131-445F-A22D-4B7E12FB2940}"/>
              </a:ext>
            </a:extLst>
          </p:cNvPr>
          <p:cNvGraphicFramePr>
            <a:graphicFrameLocks noGrp="1"/>
          </p:cNvGraphicFramePr>
          <p:nvPr>
            <p:ph idx="1"/>
            <p:extLst>
              <p:ext uri="{D42A27DB-BD31-4B8C-83A1-F6EECF244321}">
                <p14:modId xmlns:p14="http://schemas.microsoft.com/office/powerpoint/2010/main" val="1231373856"/>
              </p:ext>
            </p:extLst>
          </p:nvPr>
        </p:nvGraphicFramePr>
        <p:xfrm>
          <a:off x="0" y="871086"/>
          <a:ext cx="12192000" cy="5996929"/>
        </p:xfrm>
        <a:graphic>
          <a:graphicData uri="http://schemas.openxmlformats.org/drawingml/2006/table">
            <a:tbl>
              <a:tblPr firstRow="1" bandRow="1">
                <a:tableStyleId>{5C22544A-7EE6-4342-B048-85BDC9FD1C3A}</a:tableStyleId>
              </a:tblPr>
              <a:tblGrid>
                <a:gridCol w="1905802">
                  <a:extLst>
                    <a:ext uri="{9D8B030D-6E8A-4147-A177-3AD203B41FA5}">
                      <a16:colId xmlns:a16="http://schemas.microsoft.com/office/drawing/2014/main" val="756118207"/>
                    </a:ext>
                  </a:extLst>
                </a:gridCol>
                <a:gridCol w="10286198">
                  <a:extLst>
                    <a:ext uri="{9D8B030D-6E8A-4147-A177-3AD203B41FA5}">
                      <a16:colId xmlns:a16="http://schemas.microsoft.com/office/drawing/2014/main" val="320124629"/>
                    </a:ext>
                  </a:extLst>
                </a:gridCol>
              </a:tblGrid>
              <a:tr h="378605">
                <a:tc>
                  <a:txBody>
                    <a:bodyPr/>
                    <a:lstStyle/>
                    <a:p>
                      <a:r>
                        <a:rPr lang="zh-CN" altLang="en-US" sz="1200" b="1" dirty="0">
                          <a:solidFill>
                            <a:srgbClr val="000000"/>
                          </a:solidFill>
                          <a:effectLst/>
                        </a:rPr>
                        <a:t>术语</a:t>
                      </a:r>
                    </a:p>
                  </a:txBody>
                  <a:tcPr marL="123825" marR="123825" marT="57150" marB="57150" anchor="ctr"/>
                </a:tc>
                <a:tc>
                  <a:txBody>
                    <a:bodyPr/>
                    <a:lstStyle/>
                    <a:p>
                      <a:r>
                        <a:rPr lang="zh-CN" altLang="en-US" sz="1200" b="1">
                          <a:solidFill>
                            <a:srgbClr val="000000"/>
                          </a:solidFill>
                          <a:effectLst/>
                        </a:rPr>
                        <a:t>描述</a:t>
                      </a:r>
                    </a:p>
                  </a:txBody>
                  <a:tcPr marL="123825" marR="123825" marT="57150" marB="57150" anchor="ctr"/>
                </a:tc>
                <a:extLst>
                  <a:ext uri="{0D108BD9-81ED-4DB2-BD59-A6C34878D82A}">
                    <a16:rowId xmlns:a16="http://schemas.microsoft.com/office/drawing/2014/main" val="3131003599"/>
                  </a:ext>
                </a:extLst>
              </a:tr>
              <a:tr h="378605">
                <a:tc>
                  <a:txBody>
                    <a:bodyPr/>
                    <a:lstStyle/>
                    <a:p>
                      <a:r>
                        <a:rPr lang="en-US" sz="1200">
                          <a:effectLst/>
                        </a:rPr>
                        <a:t>Application</a:t>
                      </a:r>
                    </a:p>
                  </a:txBody>
                  <a:tcPr marL="123825" marR="123825" marT="57150" marB="57150" anchor="ctr"/>
                </a:tc>
                <a:tc>
                  <a:txBody>
                    <a:bodyPr/>
                    <a:lstStyle/>
                    <a:p>
                      <a:r>
                        <a:rPr lang="en-US" sz="1200" dirty="0">
                          <a:effectLst/>
                        </a:rPr>
                        <a:t>Spark</a:t>
                      </a:r>
                      <a:r>
                        <a:rPr lang="zh-CN" altLang="en-US" sz="1200" dirty="0">
                          <a:effectLst/>
                        </a:rPr>
                        <a:t>的应用程序，包含一个</a:t>
                      </a:r>
                      <a:r>
                        <a:rPr lang="en-US" sz="1200" dirty="0">
                          <a:effectLst/>
                        </a:rPr>
                        <a:t>Driver program</a:t>
                      </a:r>
                      <a:r>
                        <a:rPr lang="zh-CN" altLang="en-US" sz="1200" dirty="0">
                          <a:effectLst/>
                        </a:rPr>
                        <a:t>和若干</a:t>
                      </a:r>
                      <a:r>
                        <a:rPr lang="en-US" sz="1200" dirty="0">
                          <a:effectLst/>
                        </a:rPr>
                        <a:t>Executor</a:t>
                      </a:r>
                    </a:p>
                  </a:txBody>
                  <a:tcPr marL="123825" marR="123825" marT="57150" marB="57150" anchor="ctr"/>
                </a:tc>
                <a:extLst>
                  <a:ext uri="{0D108BD9-81ED-4DB2-BD59-A6C34878D82A}">
                    <a16:rowId xmlns:a16="http://schemas.microsoft.com/office/drawing/2014/main" val="123204143"/>
                  </a:ext>
                </a:extLst>
              </a:tr>
              <a:tr h="436323">
                <a:tc>
                  <a:txBody>
                    <a:bodyPr/>
                    <a:lstStyle/>
                    <a:p>
                      <a:r>
                        <a:rPr lang="en-US" sz="1200">
                          <a:effectLst/>
                        </a:rPr>
                        <a:t>SparkContext</a:t>
                      </a:r>
                    </a:p>
                  </a:txBody>
                  <a:tcPr marL="123825" marR="123825" marT="57150" marB="57150" anchor="ctr"/>
                </a:tc>
                <a:tc>
                  <a:txBody>
                    <a:bodyPr/>
                    <a:lstStyle/>
                    <a:p>
                      <a:r>
                        <a:rPr lang="en-US" altLang="zh-CN" sz="1200">
                          <a:effectLst/>
                        </a:rPr>
                        <a:t>Spark</a:t>
                      </a:r>
                      <a:r>
                        <a:rPr lang="zh-CN" altLang="en-US" sz="1200">
                          <a:effectLst/>
                        </a:rPr>
                        <a:t>应用程序的入口，负责调度各个运算资源，协调各个</a:t>
                      </a:r>
                      <a:r>
                        <a:rPr lang="en-US" altLang="zh-CN" sz="1200">
                          <a:effectLst/>
                        </a:rPr>
                        <a:t>Worker Node</a:t>
                      </a:r>
                      <a:r>
                        <a:rPr lang="zh-CN" altLang="en-US" sz="1200">
                          <a:effectLst/>
                        </a:rPr>
                        <a:t>上的</a:t>
                      </a:r>
                      <a:r>
                        <a:rPr lang="en-US" altLang="zh-CN" sz="1200">
                          <a:effectLst/>
                        </a:rPr>
                        <a:t>Executor</a:t>
                      </a:r>
                    </a:p>
                  </a:txBody>
                  <a:tcPr marL="123825" marR="123825" marT="57150" marB="57150" anchor="ctr"/>
                </a:tc>
                <a:extLst>
                  <a:ext uri="{0D108BD9-81ED-4DB2-BD59-A6C34878D82A}">
                    <a16:rowId xmlns:a16="http://schemas.microsoft.com/office/drawing/2014/main" val="2672792876"/>
                  </a:ext>
                </a:extLst>
              </a:tr>
              <a:tr h="378605">
                <a:tc>
                  <a:txBody>
                    <a:bodyPr/>
                    <a:lstStyle/>
                    <a:p>
                      <a:r>
                        <a:rPr lang="en-US" sz="1200">
                          <a:effectLst/>
                        </a:rPr>
                        <a:t>Driver Program</a:t>
                      </a:r>
                    </a:p>
                  </a:txBody>
                  <a:tcPr marL="123825" marR="123825" marT="57150" marB="57150" anchor="ctr"/>
                </a:tc>
                <a:tc>
                  <a:txBody>
                    <a:bodyPr/>
                    <a:lstStyle/>
                    <a:p>
                      <a:r>
                        <a:rPr lang="zh-CN" altLang="en-US" sz="1200">
                          <a:effectLst/>
                        </a:rPr>
                        <a:t>运行</a:t>
                      </a:r>
                      <a:r>
                        <a:rPr lang="en-US" sz="1200">
                          <a:effectLst/>
                        </a:rPr>
                        <a:t>Application</a:t>
                      </a:r>
                      <a:r>
                        <a:rPr lang="zh-CN" altLang="en-US" sz="1200">
                          <a:effectLst/>
                        </a:rPr>
                        <a:t>的</a:t>
                      </a:r>
                      <a:r>
                        <a:rPr lang="en-US" sz="1200">
                          <a:effectLst/>
                        </a:rPr>
                        <a:t>main()</a:t>
                      </a:r>
                      <a:r>
                        <a:rPr lang="zh-CN" altLang="en-US" sz="1200">
                          <a:effectLst/>
                        </a:rPr>
                        <a:t>函数并且创建</a:t>
                      </a:r>
                      <a:r>
                        <a:rPr lang="en-US" sz="1200">
                          <a:effectLst/>
                        </a:rPr>
                        <a:t>SparkContext</a:t>
                      </a:r>
                    </a:p>
                  </a:txBody>
                  <a:tcPr marL="123825" marR="123825" marT="57150" marB="57150" anchor="ctr"/>
                </a:tc>
                <a:extLst>
                  <a:ext uri="{0D108BD9-81ED-4DB2-BD59-A6C34878D82A}">
                    <a16:rowId xmlns:a16="http://schemas.microsoft.com/office/drawing/2014/main" val="4234774248"/>
                  </a:ext>
                </a:extLst>
              </a:tr>
              <a:tr h="449167">
                <a:tc>
                  <a:txBody>
                    <a:bodyPr/>
                    <a:lstStyle/>
                    <a:p>
                      <a:r>
                        <a:rPr lang="en-US" sz="1200">
                          <a:effectLst/>
                        </a:rPr>
                        <a:t>Executor</a:t>
                      </a:r>
                    </a:p>
                  </a:txBody>
                  <a:tcPr marL="123825" marR="123825" marT="57150" marB="57150" anchor="ctr"/>
                </a:tc>
                <a:tc>
                  <a:txBody>
                    <a:bodyPr/>
                    <a:lstStyle/>
                    <a:p>
                      <a:r>
                        <a:rPr lang="zh-CN" altLang="en-US" sz="1200" dirty="0">
                          <a:effectLst/>
                        </a:rPr>
                        <a:t>是为</a:t>
                      </a:r>
                      <a:r>
                        <a:rPr lang="en-US" altLang="zh-CN" sz="1200" dirty="0">
                          <a:effectLst/>
                        </a:rPr>
                        <a:t>Application</a:t>
                      </a:r>
                      <a:r>
                        <a:rPr lang="zh-CN" altLang="en-US" sz="1200" dirty="0">
                          <a:effectLst/>
                        </a:rPr>
                        <a:t>运行在</a:t>
                      </a:r>
                      <a:r>
                        <a:rPr lang="en-US" altLang="zh-CN" sz="1200" dirty="0">
                          <a:effectLst/>
                        </a:rPr>
                        <a:t>Worker node</a:t>
                      </a:r>
                      <a:r>
                        <a:rPr lang="zh-CN" altLang="en-US" sz="1200" dirty="0">
                          <a:effectLst/>
                        </a:rPr>
                        <a:t>上的一个进程，该进程负责运行</a:t>
                      </a:r>
                      <a:r>
                        <a:rPr lang="en-US" altLang="zh-CN" sz="1200" dirty="0">
                          <a:effectLst/>
                        </a:rPr>
                        <a:t>Task</a:t>
                      </a:r>
                      <a:r>
                        <a:rPr lang="zh-CN" altLang="en-US" sz="1200" dirty="0">
                          <a:effectLst/>
                        </a:rPr>
                        <a:t>，并且负责将数据存在内存或者磁盘上。每个</a:t>
                      </a:r>
                      <a:r>
                        <a:rPr lang="en-US" altLang="zh-CN" sz="1200" dirty="0">
                          <a:effectLst/>
                        </a:rPr>
                        <a:t>Application</a:t>
                      </a:r>
                      <a:r>
                        <a:rPr lang="zh-CN" altLang="en-US" sz="1200" dirty="0">
                          <a:effectLst/>
                        </a:rPr>
                        <a:t>都会申请各自的</a:t>
                      </a:r>
                      <a:r>
                        <a:rPr lang="en-US" altLang="zh-CN" sz="1200" dirty="0">
                          <a:effectLst/>
                        </a:rPr>
                        <a:t>Executor</a:t>
                      </a:r>
                      <a:r>
                        <a:rPr lang="zh-CN" altLang="en-US" sz="1200" dirty="0">
                          <a:effectLst/>
                        </a:rPr>
                        <a:t>来处理任务</a:t>
                      </a:r>
                    </a:p>
                  </a:txBody>
                  <a:tcPr marL="123825" marR="123825" marT="57150" marB="57150" anchor="ctr"/>
                </a:tc>
                <a:extLst>
                  <a:ext uri="{0D108BD9-81ED-4DB2-BD59-A6C34878D82A}">
                    <a16:rowId xmlns:a16="http://schemas.microsoft.com/office/drawing/2014/main" val="3372315832"/>
                  </a:ext>
                </a:extLst>
              </a:tr>
              <a:tr h="378605">
                <a:tc>
                  <a:txBody>
                    <a:bodyPr/>
                    <a:lstStyle/>
                    <a:p>
                      <a:r>
                        <a:rPr lang="en-US" sz="1200">
                          <a:effectLst/>
                        </a:rPr>
                        <a:t>Cluster Manager</a:t>
                      </a:r>
                    </a:p>
                  </a:txBody>
                  <a:tcPr marL="123825" marR="123825" marT="57150" marB="57150" anchor="ctr"/>
                </a:tc>
                <a:tc>
                  <a:txBody>
                    <a:bodyPr/>
                    <a:lstStyle/>
                    <a:p>
                      <a:r>
                        <a:rPr lang="zh-CN" altLang="en-US" sz="1200" dirty="0">
                          <a:effectLst/>
                        </a:rPr>
                        <a:t>在集群上获取资源的外部服务</a:t>
                      </a:r>
                      <a:r>
                        <a:rPr lang="en-US" altLang="zh-CN" sz="1200" dirty="0">
                          <a:effectLst/>
                        </a:rPr>
                        <a:t>(</a:t>
                      </a:r>
                      <a:r>
                        <a:rPr lang="zh-CN" altLang="en-US" sz="1200" dirty="0">
                          <a:effectLst/>
                        </a:rPr>
                        <a:t>例如：</a:t>
                      </a:r>
                      <a:r>
                        <a:rPr lang="en-US" sz="1200" dirty="0" err="1">
                          <a:effectLst/>
                        </a:rPr>
                        <a:t>Standalone、Mesos、Yarn</a:t>
                      </a:r>
                      <a:r>
                        <a:rPr lang="en-US" sz="1200" dirty="0">
                          <a:effectLst/>
                        </a:rPr>
                        <a:t>)</a:t>
                      </a:r>
                    </a:p>
                  </a:txBody>
                  <a:tcPr marL="123825" marR="123825" marT="57150" marB="57150" anchor="ctr"/>
                </a:tc>
                <a:extLst>
                  <a:ext uri="{0D108BD9-81ED-4DB2-BD59-A6C34878D82A}">
                    <a16:rowId xmlns:a16="http://schemas.microsoft.com/office/drawing/2014/main" val="3236903238"/>
                  </a:ext>
                </a:extLst>
              </a:tr>
              <a:tr h="378605">
                <a:tc>
                  <a:txBody>
                    <a:bodyPr/>
                    <a:lstStyle/>
                    <a:p>
                      <a:r>
                        <a:rPr lang="en-US" sz="1200">
                          <a:effectLst/>
                        </a:rPr>
                        <a:t>Worker Node</a:t>
                      </a:r>
                    </a:p>
                  </a:txBody>
                  <a:tcPr marL="123825" marR="123825" marT="57150" marB="57150" anchor="ctr"/>
                </a:tc>
                <a:tc>
                  <a:txBody>
                    <a:bodyPr/>
                    <a:lstStyle/>
                    <a:p>
                      <a:r>
                        <a:rPr lang="zh-CN" altLang="en-US" sz="1200">
                          <a:effectLst/>
                        </a:rPr>
                        <a:t>集群中任何可以运行</a:t>
                      </a:r>
                      <a:r>
                        <a:rPr lang="en-US" sz="1200">
                          <a:effectLst/>
                        </a:rPr>
                        <a:t>Application</a:t>
                      </a:r>
                      <a:r>
                        <a:rPr lang="zh-CN" altLang="en-US" sz="1200">
                          <a:effectLst/>
                        </a:rPr>
                        <a:t>代码的节点，运行一个或多个</a:t>
                      </a:r>
                      <a:r>
                        <a:rPr lang="en-US" sz="1200">
                          <a:effectLst/>
                        </a:rPr>
                        <a:t>Executor</a:t>
                      </a:r>
                      <a:r>
                        <a:rPr lang="zh-CN" altLang="en-US" sz="1200">
                          <a:effectLst/>
                        </a:rPr>
                        <a:t>进程</a:t>
                      </a:r>
                    </a:p>
                  </a:txBody>
                  <a:tcPr marL="123825" marR="123825" marT="57150" marB="57150" anchor="ctr"/>
                </a:tc>
                <a:extLst>
                  <a:ext uri="{0D108BD9-81ED-4DB2-BD59-A6C34878D82A}">
                    <a16:rowId xmlns:a16="http://schemas.microsoft.com/office/drawing/2014/main" val="362464500"/>
                  </a:ext>
                </a:extLst>
              </a:tr>
              <a:tr h="378605">
                <a:tc>
                  <a:txBody>
                    <a:bodyPr/>
                    <a:lstStyle/>
                    <a:p>
                      <a:r>
                        <a:rPr lang="en-US" sz="1200">
                          <a:effectLst/>
                        </a:rPr>
                        <a:t>Task</a:t>
                      </a:r>
                    </a:p>
                  </a:txBody>
                  <a:tcPr marL="123825" marR="123825" marT="57150" marB="57150" anchor="ctr"/>
                </a:tc>
                <a:tc>
                  <a:txBody>
                    <a:bodyPr/>
                    <a:lstStyle/>
                    <a:p>
                      <a:r>
                        <a:rPr lang="zh-CN" altLang="en-US" sz="1200" dirty="0">
                          <a:effectLst/>
                        </a:rPr>
                        <a:t>运行在</a:t>
                      </a:r>
                      <a:r>
                        <a:rPr lang="en-US" sz="1200" dirty="0">
                          <a:effectLst/>
                        </a:rPr>
                        <a:t>Executor</a:t>
                      </a:r>
                      <a:r>
                        <a:rPr lang="zh-CN" altLang="en-US" sz="1200" dirty="0">
                          <a:effectLst/>
                        </a:rPr>
                        <a:t>上的工作单元，</a:t>
                      </a:r>
                      <a:r>
                        <a:rPr lang="zh-CN" altLang="en-US" sz="1200" b="1" kern="1200" dirty="0">
                          <a:solidFill>
                            <a:schemeClr val="dk1"/>
                          </a:solidFill>
                          <a:effectLst/>
                          <a:latin typeface="+mn-lt"/>
                          <a:ea typeface="+mn-ea"/>
                          <a:cs typeface="+mn-cs"/>
                        </a:rPr>
                        <a:t>每个 </a:t>
                      </a:r>
                      <a:r>
                        <a:rPr lang="en-US" altLang="zh-CN" sz="1200" b="1" kern="1200" dirty="0">
                          <a:solidFill>
                            <a:schemeClr val="dk1"/>
                          </a:solidFill>
                          <a:effectLst/>
                          <a:latin typeface="+mn-lt"/>
                          <a:ea typeface="+mn-ea"/>
                          <a:cs typeface="+mn-cs"/>
                        </a:rPr>
                        <a:t>stage </a:t>
                      </a:r>
                      <a:r>
                        <a:rPr lang="zh-CN" altLang="en-US" sz="1200" b="1" kern="1200" dirty="0">
                          <a:solidFill>
                            <a:schemeClr val="dk1"/>
                          </a:solidFill>
                          <a:effectLst/>
                          <a:latin typeface="+mn-lt"/>
                          <a:ea typeface="+mn-ea"/>
                          <a:cs typeface="+mn-cs"/>
                        </a:rPr>
                        <a:t>里面 </a:t>
                      </a:r>
                      <a:r>
                        <a:rPr lang="en-US" altLang="zh-CN" sz="1200" b="1" kern="1200" dirty="0">
                          <a:solidFill>
                            <a:schemeClr val="dk1"/>
                          </a:solidFill>
                          <a:effectLst/>
                          <a:latin typeface="+mn-lt"/>
                          <a:ea typeface="+mn-ea"/>
                          <a:cs typeface="+mn-cs"/>
                        </a:rPr>
                        <a:t>task </a:t>
                      </a:r>
                      <a:r>
                        <a:rPr lang="zh-CN" altLang="en-US" sz="1200" b="1" kern="1200" dirty="0">
                          <a:solidFill>
                            <a:schemeClr val="dk1"/>
                          </a:solidFill>
                          <a:effectLst/>
                          <a:latin typeface="+mn-lt"/>
                          <a:ea typeface="+mn-ea"/>
                          <a:cs typeface="+mn-cs"/>
                        </a:rPr>
                        <a:t>的数目由该 </a:t>
                      </a:r>
                      <a:r>
                        <a:rPr lang="en-US" altLang="zh-CN" sz="1200" b="1" kern="1200" dirty="0">
                          <a:solidFill>
                            <a:schemeClr val="dk1"/>
                          </a:solidFill>
                          <a:effectLst/>
                          <a:latin typeface="+mn-lt"/>
                          <a:ea typeface="+mn-ea"/>
                          <a:cs typeface="+mn-cs"/>
                        </a:rPr>
                        <a:t>stage </a:t>
                      </a:r>
                      <a:r>
                        <a:rPr lang="zh-CN" altLang="en-US" sz="1200" b="1" kern="1200" dirty="0">
                          <a:solidFill>
                            <a:schemeClr val="dk1"/>
                          </a:solidFill>
                          <a:effectLst/>
                          <a:latin typeface="+mn-lt"/>
                          <a:ea typeface="+mn-ea"/>
                          <a:cs typeface="+mn-cs"/>
                        </a:rPr>
                        <a:t>最后一个 </a:t>
                      </a:r>
                      <a:r>
                        <a:rPr lang="en-US" altLang="zh-CN" sz="1200" b="1" kern="1200" dirty="0">
                          <a:solidFill>
                            <a:schemeClr val="dk1"/>
                          </a:solidFill>
                          <a:effectLst/>
                          <a:latin typeface="+mn-lt"/>
                          <a:ea typeface="+mn-ea"/>
                          <a:cs typeface="+mn-cs"/>
                        </a:rPr>
                        <a:t>RDD </a:t>
                      </a:r>
                      <a:r>
                        <a:rPr lang="zh-CN" altLang="en-US" sz="1200" b="1" kern="1200" dirty="0">
                          <a:solidFill>
                            <a:schemeClr val="dk1"/>
                          </a:solidFill>
                          <a:effectLst/>
                          <a:latin typeface="+mn-lt"/>
                          <a:ea typeface="+mn-ea"/>
                          <a:cs typeface="+mn-cs"/>
                        </a:rPr>
                        <a:t>中的 </a:t>
                      </a:r>
                      <a:r>
                        <a:rPr lang="en-US" altLang="zh-CN" sz="1200" b="1" kern="1200" dirty="0">
                          <a:solidFill>
                            <a:schemeClr val="dk1"/>
                          </a:solidFill>
                          <a:effectLst/>
                          <a:latin typeface="+mn-lt"/>
                          <a:ea typeface="+mn-ea"/>
                          <a:cs typeface="+mn-cs"/>
                        </a:rPr>
                        <a:t>partition </a:t>
                      </a:r>
                      <a:r>
                        <a:rPr lang="zh-CN" altLang="en-US" sz="1200" b="1" kern="1200" dirty="0">
                          <a:solidFill>
                            <a:schemeClr val="dk1"/>
                          </a:solidFill>
                          <a:effectLst/>
                          <a:latin typeface="+mn-lt"/>
                          <a:ea typeface="+mn-ea"/>
                          <a:cs typeface="+mn-cs"/>
                        </a:rPr>
                        <a:t>个数决定</a:t>
                      </a:r>
                    </a:p>
                  </a:txBody>
                  <a:tcPr marL="123825" marR="123825" marT="57150" marB="57150" anchor="ctr"/>
                </a:tc>
                <a:extLst>
                  <a:ext uri="{0D108BD9-81ED-4DB2-BD59-A6C34878D82A}">
                    <a16:rowId xmlns:a16="http://schemas.microsoft.com/office/drawing/2014/main" val="25928128"/>
                  </a:ext>
                </a:extLst>
              </a:tr>
              <a:tr h="378605">
                <a:tc>
                  <a:txBody>
                    <a:bodyPr/>
                    <a:lstStyle/>
                    <a:p>
                      <a:r>
                        <a:rPr lang="en-US" sz="1200">
                          <a:effectLst/>
                        </a:rPr>
                        <a:t>Job</a:t>
                      </a:r>
                    </a:p>
                  </a:txBody>
                  <a:tcPr marL="123825" marR="123825" marT="57150" marB="57150" anchor="ctr"/>
                </a:tc>
                <a:tc>
                  <a:txBody>
                    <a:bodyPr/>
                    <a:lstStyle/>
                    <a:p>
                      <a:r>
                        <a:rPr lang="en-US" sz="1200" dirty="0" err="1">
                          <a:effectLst/>
                        </a:rPr>
                        <a:t>SparkContext</a:t>
                      </a:r>
                      <a:r>
                        <a:rPr lang="zh-CN" altLang="en-US" sz="1200" dirty="0">
                          <a:effectLst/>
                        </a:rPr>
                        <a:t>提交的具体</a:t>
                      </a:r>
                      <a:r>
                        <a:rPr lang="en-US" sz="1200" b="1" dirty="0">
                          <a:effectLst/>
                        </a:rPr>
                        <a:t>Action</a:t>
                      </a:r>
                      <a:r>
                        <a:rPr lang="zh-CN" altLang="en-US" sz="1200" b="1" dirty="0">
                          <a:effectLst/>
                        </a:rPr>
                        <a:t>操作</a:t>
                      </a:r>
                      <a:r>
                        <a:rPr lang="zh-CN" altLang="en-US" sz="1200" dirty="0">
                          <a:effectLst/>
                        </a:rPr>
                        <a:t>，常和</a:t>
                      </a:r>
                      <a:r>
                        <a:rPr lang="en-US" sz="1200" dirty="0">
                          <a:effectLst/>
                        </a:rPr>
                        <a:t>Action</a:t>
                      </a:r>
                      <a:r>
                        <a:rPr lang="zh-CN" altLang="en-US" sz="1200" dirty="0">
                          <a:effectLst/>
                        </a:rPr>
                        <a:t>对应</a:t>
                      </a:r>
                    </a:p>
                  </a:txBody>
                  <a:tcPr marL="123825" marR="123825" marT="57150" marB="57150" anchor="ctr"/>
                </a:tc>
                <a:extLst>
                  <a:ext uri="{0D108BD9-81ED-4DB2-BD59-A6C34878D82A}">
                    <a16:rowId xmlns:a16="http://schemas.microsoft.com/office/drawing/2014/main" val="2490362396"/>
                  </a:ext>
                </a:extLst>
              </a:tr>
              <a:tr h="378605">
                <a:tc>
                  <a:txBody>
                    <a:bodyPr/>
                    <a:lstStyle/>
                    <a:p>
                      <a:r>
                        <a:rPr lang="en-US" sz="1200">
                          <a:effectLst/>
                        </a:rPr>
                        <a:t>Stage</a:t>
                      </a:r>
                    </a:p>
                  </a:txBody>
                  <a:tcPr marL="123825" marR="123825" marT="57150" marB="57150" anchor="ctr"/>
                </a:tc>
                <a:tc>
                  <a:txBody>
                    <a:bodyPr/>
                    <a:lstStyle/>
                    <a:p>
                      <a:r>
                        <a:rPr lang="zh-CN" altLang="en-US" sz="1200" dirty="0">
                          <a:effectLst/>
                        </a:rPr>
                        <a:t>每个</a:t>
                      </a:r>
                      <a:r>
                        <a:rPr lang="en-US" altLang="zh-CN" sz="1200" dirty="0">
                          <a:effectLst/>
                        </a:rPr>
                        <a:t>Job</a:t>
                      </a:r>
                      <a:r>
                        <a:rPr lang="zh-CN" altLang="en-US" sz="1200" dirty="0">
                          <a:effectLst/>
                        </a:rPr>
                        <a:t>会被拆分很多组</a:t>
                      </a:r>
                      <a:r>
                        <a:rPr lang="en-US" altLang="zh-CN" sz="1200" dirty="0">
                          <a:effectLst/>
                        </a:rPr>
                        <a:t>task</a:t>
                      </a:r>
                      <a:r>
                        <a:rPr lang="zh-CN" altLang="en-US" sz="1200" dirty="0">
                          <a:effectLst/>
                        </a:rPr>
                        <a:t>，每组任务被称为</a:t>
                      </a:r>
                      <a:r>
                        <a:rPr lang="en-US" altLang="zh-CN" sz="1200" dirty="0">
                          <a:effectLst/>
                        </a:rPr>
                        <a:t>Stage</a:t>
                      </a:r>
                      <a:r>
                        <a:rPr lang="zh-CN" altLang="en-US" sz="1200" dirty="0">
                          <a:effectLst/>
                        </a:rPr>
                        <a:t>，也称</a:t>
                      </a:r>
                      <a:r>
                        <a:rPr lang="en-US" altLang="zh-CN" sz="1200" dirty="0" err="1">
                          <a:effectLst/>
                        </a:rPr>
                        <a:t>TaskSet</a:t>
                      </a:r>
                      <a:r>
                        <a:rPr lang="zh-CN" altLang="en-US" sz="1200" dirty="0">
                          <a:effectLst/>
                        </a:rPr>
                        <a:t>（只要算子产生</a:t>
                      </a:r>
                      <a:r>
                        <a:rPr lang="en-US" altLang="zh-CN" sz="1200" kern="1200" dirty="0">
                          <a:solidFill>
                            <a:schemeClr val="dk1"/>
                          </a:solidFill>
                          <a:effectLst/>
                          <a:latin typeface="+mn-lt"/>
                          <a:ea typeface="+mn-ea"/>
                          <a:cs typeface="+mn-cs"/>
                        </a:rPr>
                        <a:t>shuffle</a:t>
                      </a:r>
                      <a:r>
                        <a:rPr lang="en-US" altLang="zh-CN" sz="1800" b="0" i="0" kern="1200" dirty="0">
                          <a:solidFill>
                            <a:schemeClr val="dk1"/>
                          </a:solidFill>
                          <a:effectLst/>
                          <a:latin typeface="+mn-lt"/>
                          <a:ea typeface="+mn-ea"/>
                          <a:cs typeface="+mn-cs"/>
                        </a:rPr>
                        <a:t> </a:t>
                      </a:r>
                      <a:r>
                        <a:rPr lang="zh-CN" altLang="en-US" sz="1800" b="0" i="0" kern="1200" dirty="0">
                          <a:solidFill>
                            <a:schemeClr val="dk1"/>
                          </a:solidFill>
                          <a:effectLst/>
                          <a:latin typeface="+mn-lt"/>
                          <a:ea typeface="+mn-ea"/>
                          <a:cs typeface="+mn-cs"/>
                        </a:rPr>
                        <a:t>，</a:t>
                      </a:r>
                      <a:r>
                        <a:rPr lang="zh-CN" altLang="en-US" sz="1200" kern="1200" dirty="0">
                          <a:solidFill>
                            <a:schemeClr val="dk1"/>
                          </a:solidFill>
                          <a:effectLst/>
                          <a:latin typeface="+mn-lt"/>
                          <a:ea typeface="+mn-ea"/>
                          <a:cs typeface="+mn-cs"/>
                        </a:rPr>
                        <a:t>就会产生</a:t>
                      </a:r>
                      <a:r>
                        <a:rPr lang="en-US" altLang="zh-CN" sz="1200" kern="1200" dirty="0">
                          <a:solidFill>
                            <a:schemeClr val="dk1"/>
                          </a:solidFill>
                          <a:effectLst/>
                          <a:latin typeface="+mn-lt"/>
                          <a:ea typeface="+mn-ea"/>
                          <a:cs typeface="+mn-cs"/>
                        </a:rPr>
                        <a:t>stage</a:t>
                      </a:r>
                      <a:r>
                        <a:rPr lang="zh-CN" altLang="en-US" sz="1200" dirty="0">
                          <a:effectLst/>
                        </a:rPr>
                        <a:t>）</a:t>
                      </a:r>
                      <a:endParaRPr lang="en-US" altLang="zh-CN" sz="1200" dirty="0">
                        <a:effectLst/>
                      </a:endParaRPr>
                    </a:p>
                  </a:txBody>
                  <a:tcPr marL="123825" marR="123825" marT="57150" marB="57150" anchor="ctr"/>
                </a:tc>
                <a:extLst>
                  <a:ext uri="{0D108BD9-81ED-4DB2-BD59-A6C34878D82A}">
                    <a16:rowId xmlns:a16="http://schemas.microsoft.com/office/drawing/2014/main" val="477610364"/>
                  </a:ext>
                </a:extLst>
              </a:tr>
              <a:tr h="366895">
                <a:tc>
                  <a:txBody>
                    <a:bodyPr/>
                    <a:lstStyle/>
                    <a:p>
                      <a:r>
                        <a:rPr lang="en-US" sz="1200">
                          <a:effectLst/>
                        </a:rPr>
                        <a:t>RDD</a:t>
                      </a:r>
                    </a:p>
                  </a:txBody>
                  <a:tcPr marL="123825" marR="123825" marT="57150" marB="57150" anchor="ctr"/>
                </a:tc>
                <a:tc>
                  <a:txBody>
                    <a:bodyPr/>
                    <a:lstStyle/>
                    <a:p>
                      <a:r>
                        <a:rPr lang="zh-CN" altLang="en-US" sz="1200" dirty="0">
                          <a:effectLst/>
                        </a:rPr>
                        <a:t>是</a:t>
                      </a:r>
                      <a:r>
                        <a:rPr lang="en-US" sz="1200" dirty="0">
                          <a:effectLst/>
                        </a:rPr>
                        <a:t>Resilient distributed datasets</a:t>
                      </a:r>
                      <a:r>
                        <a:rPr lang="zh-CN" altLang="en-US" sz="1200" dirty="0">
                          <a:effectLst/>
                        </a:rPr>
                        <a:t>的简称，中文为弹性分布式数据集</a:t>
                      </a:r>
                      <a:r>
                        <a:rPr lang="en-US" altLang="zh-CN" sz="1200" dirty="0">
                          <a:effectLst/>
                        </a:rPr>
                        <a:t>;</a:t>
                      </a:r>
                      <a:r>
                        <a:rPr lang="zh-CN" altLang="en-US" sz="1200" dirty="0">
                          <a:effectLst/>
                        </a:rPr>
                        <a:t>是</a:t>
                      </a:r>
                      <a:r>
                        <a:rPr lang="en-US" sz="1200" dirty="0">
                          <a:effectLst/>
                        </a:rPr>
                        <a:t>Spark</a:t>
                      </a:r>
                      <a:r>
                        <a:rPr lang="zh-CN" altLang="en-US" sz="1200" dirty="0">
                          <a:effectLst/>
                        </a:rPr>
                        <a:t>最核心的模块和类</a:t>
                      </a:r>
                    </a:p>
                  </a:txBody>
                  <a:tcPr marL="123825" marR="123825" marT="57150" marB="57150" anchor="ctr"/>
                </a:tc>
                <a:extLst>
                  <a:ext uri="{0D108BD9-81ED-4DB2-BD59-A6C34878D82A}">
                    <a16:rowId xmlns:a16="http://schemas.microsoft.com/office/drawing/2014/main" val="3500110969"/>
                  </a:ext>
                </a:extLst>
              </a:tr>
              <a:tr h="378605">
                <a:tc>
                  <a:txBody>
                    <a:bodyPr/>
                    <a:lstStyle/>
                    <a:p>
                      <a:r>
                        <a:rPr lang="en-US" sz="1200">
                          <a:effectLst/>
                        </a:rPr>
                        <a:t>DAGScheduler</a:t>
                      </a:r>
                    </a:p>
                  </a:txBody>
                  <a:tcPr marL="123825" marR="123825" marT="57150" marB="57150" anchor="ctr"/>
                </a:tc>
                <a:tc>
                  <a:txBody>
                    <a:bodyPr/>
                    <a:lstStyle/>
                    <a:p>
                      <a:r>
                        <a:rPr lang="zh-CN" altLang="en-US" sz="1200" dirty="0">
                          <a:effectLst/>
                        </a:rPr>
                        <a:t>根据</a:t>
                      </a:r>
                      <a:r>
                        <a:rPr lang="en-US" sz="1200" dirty="0">
                          <a:effectLst/>
                        </a:rPr>
                        <a:t>Job</a:t>
                      </a:r>
                      <a:r>
                        <a:rPr lang="zh-CN" altLang="en-US" sz="1200" dirty="0">
                          <a:effectLst/>
                        </a:rPr>
                        <a:t>构建基于</a:t>
                      </a:r>
                      <a:r>
                        <a:rPr lang="en-US" sz="1200" dirty="0">
                          <a:effectLst/>
                        </a:rPr>
                        <a:t>Stage</a:t>
                      </a:r>
                      <a:r>
                        <a:rPr lang="zh-CN" altLang="en-US" sz="1200" dirty="0">
                          <a:effectLst/>
                        </a:rPr>
                        <a:t>的</a:t>
                      </a:r>
                      <a:r>
                        <a:rPr lang="en-US" sz="1200" dirty="0">
                          <a:effectLst/>
                        </a:rPr>
                        <a:t>DAG，</a:t>
                      </a:r>
                      <a:r>
                        <a:rPr lang="zh-CN" altLang="en-US" sz="1200" dirty="0">
                          <a:effectLst/>
                        </a:rPr>
                        <a:t>并提交</a:t>
                      </a:r>
                      <a:r>
                        <a:rPr lang="en-US" sz="1200" dirty="0">
                          <a:effectLst/>
                        </a:rPr>
                        <a:t>Stage</a:t>
                      </a:r>
                      <a:r>
                        <a:rPr lang="zh-CN" altLang="en-US" sz="1200" dirty="0">
                          <a:effectLst/>
                        </a:rPr>
                        <a:t>给</a:t>
                      </a:r>
                      <a:r>
                        <a:rPr lang="en-US" sz="1200" dirty="0" err="1">
                          <a:effectLst/>
                        </a:rPr>
                        <a:t>TaskScheduler</a:t>
                      </a:r>
                      <a:endParaRPr lang="en-US" sz="1200" dirty="0">
                        <a:effectLst/>
                      </a:endParaRPr>
                    </a:p>
                  </a:txBody>
                  <a:tcPr marL="123825" marR="123825" marT="57150" marB="57150" anchor="ctr"/>
                </a:tc>
                <a:extLst>
                  <a:ext uri="{0D108BD9-81ED-4DB2-BD59-A6C34878D82A}">
                    <a16:rowId xmlns:a16="http://schemas.microsoft.com/office/drawing/2014/main" val="1798062382"/>
                  </a:ext>
                </a:extLst>
              </a:tr>
              <a:tr h="378605">
                <a:tc>
                  <a:txBody>
                    <a:bodyPr/>
                    <a:lstStyle/>
                    <a:p>
                      <a:r>
                        <a:rPr lang="en-US" sz="1200">
                          <a:effectLst/>
                        </a:rPr>
                        <a:t>TaskScheduler</a:t>
                      </a:r>
                    </a:p>
                  </a:txBody>
                  <a:tcPr marL="123825" marR="123825" marT="57150" marB="57150" anchor="ctr"/>
                </a:tc>
                <a:tc>
                  <a:txBody>
                    <a:bodyPr/>
                    <a:lstStyle/>
                    <a:p>
                      <a:r>
                        <a:rPr lang="zh-CN" altLang="en-US" sz="1200">
                          <a:effectLst/>
                        </a:rPr>
                        <a:t>将</a:t>
                      </a:r>
                      <a:r>
                        <a:rPr lang="en-US" sz="1200">
                          <a:effectLst/>
                        </a:rPr>
                        <a:t>Taskset</a:t>
                      </a:r>
                      <a:r>
                        <a:rPr lang="zh-CN" altLang="en-US" sz="1200">
                          <a:effectLst/>
                        </a:rPr>
                        <a:t>提交给</a:t>
                      </a:r>
                      <a:r>
                        <a:rPr lang="en-US" sz="1200">
                          <a:effectLst/>
                        </a:rPr>
                        <a:t>Worker node</a:t>
                      </a:r>
                      <a:r>
                        <a:rPr lang="zh-CN" altLang="en-US" sz="1200">
                          <a:effectLst/>
                        </a:rPr>
                        <a:t>集群运行并返回结果</a:t>
                      </a:r>
                    </a:p>
                  </a:txBody>
                  <a:tcPr marL="123825" marR="123825" marT="57150" marB="57150" anchor="ctr"/>
                </a:tc>
                <a:extLst>
                  <a:ext uri="{0D108BD9-81ED-4DB2-BD59-A6C34878D82A}">
                    <a16:rowId xmlns:a16="http://schemas.microsoft.com/office/drawing/2014/main" val="3263693941"/>
                  </a:ext>
                </a:extLst>
              </a:tr>
              <a:tr h="560653">
                <a:tc>
                  <a:txBody>
                    <a:bodyPr/>
                    <a:lstStyle/>
                    <a:p>
                      <a:r>
                        <a:rPr lang="en-US" sz="1200">
                          <a:effectLst/>
                        </a:rPr>
                        <a:t>Transformations</a:t>
                      </a:r>
                    </a:p>
                  </a:txBody>
                  <a:tcPr marL="123825" marR="123825" marT="57150" marB="57150" anchor="ctr"/>
                </a:tc>
                <a:tc>
                  <a:txBody>
                    <a:bodyPr/>
                    <a:lstStyle/>
                    <a:p>
                      <a:r>
                        <a:rPr lang="zh-CN" altLang="en-US" sz="1200">
                          <a:effectLst/>
                        </a:rPr>
                        <a:t>是</a:t>
                      </a:r>
                      <a:r>
                        <a:rPr lang="en-US" sz="1200">
                          <a:effectLst/>
                        </a:rPr>
                        <a:t>Spark API</a:t>
                      </a:r>
                      <a:r>
                        <a:rPr lang="zh-CN" altLang="en-US" sz="1200">
                          <a:effectLst/>
                        </a:rPr>
                        <a:t>的一种类型，</a:t>
                      </a:r>
                      <a:r>
                        <a:rPr lang="en-US" sz="1200">
                          <a:effectLst/>
                        </a:rPr>
                        <a:t>Transformation</a:t>
                      </a:r>
                      <a:r>
                        <a:rPr lang="zh-CN" altLang="en-US" sz="1200">
                          <a:effectLst/>
                        </a:rPr>
                        <a:t>返回值还是一个</a:t>
                      </a:r>
                      <a:r>
                        <a:rPr lang="en-US" sz="1200">
                          <a:effectLst/>
                        </a:rPr>
                        <a:t>RDD，</a:t>
                      </a:r>
                      <a:r>
                        <a:rPr lang="zh-CN" altLang="en-US" sz="1200">
                          <a:effectLst/>
                        </a:rPr>
                        <a:t>所有的</a:t>
                      </a:r>
                      <a:r>
                        <a:rPr lang="en-US" sz="1200">
                          <a:effectLst/>
                        </a:rPr>
                        <a:t>Transformation</a:t>
                      </a:r>
                      <a:r>
                        <a:rPr lang="zh-CN" altLang="en-US" sz="1200">
                          <a:effectLst/>
                        </a:rPr>
                        <a:t>采用的都是懒策略，如果只是将</a:t>
                      </a:r>
                      <a:r>
                        <a:rPr lang="en-US" sz="1200">
                          <a:effectLst/>
                        </a:rPr>
                        <a:t>Transformation</a:t>
                      </a:r>
                      <a:r>
                        <a:rPr lang="zh-CN" altLang="en-US" sz="1200">
                          <a:effectLst/>
                        </a:rPr>
                        <a:t>提交是不会执行计算的</a:t>
                      </a:r>
                    </a:p>
                  </a:txBody>
                  <a:tcPr marL="123825" marR="123825" marT="57150" marB="57150" anchor="ctr"/>
                </a:tc>
                <a:extLst>
                  <a:ext uri="{0D108BD9-81ED-4DB2-BD59-A6C34878D82A}">
                    <a16:rowId xmlns:a16="http://schemas.microsoft.com/office/drawing/2014/main" val="3131298976"/>
                  </a:ext>
                </a:extLst>
              </a:tr>
              <a:tr h="356933">
                <a:tc>
                  <a:txBody>
                    <a:bodyPr/>
                    <a:lstStyle/>
                    <a:p>
                      <a:r>
                        <a:rPr lang="en-US" sz="1200">
                          <a:effectLst/>
                        </a:rPr>
                        <a:t>Action</a:t>
                      </a:r>
                    </a:p>
                  </a:txBody>
                  <a:tcPr marL="123825" marR="123825" marT="57150" marB="57150" anchor="ctr"/>
                </a:tc>
                <a:tc>
                  <a:txBody>
                    <a:bodyPr/>
                    <a:lstStyle/>
                    <a:p>
                      <a:r>
                        <a:rPr lang="zh-CN" altLang="en-US" sz="1200" dirty="0">
                          <a:effectLst/>
                        </a:rPr>
                        <a:t>是</a:t>
                      </a:r>
                      <a:r>
                        <a:rPr lang="en-US" sz="1200" dirty="0">
                          <a:effectLst/>
                        </a:rPr>
                        <a:t>Spark API</a:t>
                      </a:r>
                      <a:r>
                        <a:rPr lang="zh-CN" altLang="en-US" sz="1200" dirty="0">
                          <a:effectLst/>
                        </a:rPr>
                        <a:t>的一种类型，</a:t>
                      </a:r>
                      <a:r>
                        <a:rPr lang="en-US" sz="1200" dirty="0">
                          <a:effectLst/>
                        </a:rPr>
                        <a:t>Action</a:t>
                      </a:r>
                      <a:r>
                        <a:rPr lang="zh-CN" altLang="en-US" sz="1200" dirty="0">
                          <a:effectLst/>
                        </a:rPr>
                        <a:t>返回值不是一个</a:t>
                      </a:r>
                      <a:r>
                        <a:rPr lang="en-US" sz="1200" dirty="0">
                          <a:effectLst/>
                        </a:rPr>
                        <a:t>RDD，</a:t>
                      </a:r>
                      <a:r>
                        <a:rPr lang="zh-CN" altLang="en-US" sz="1200" dirty="0">
                          <a:effectLst/>
                        </a:rPr>
                        <a:t>而是一个</a:t>
                      </a:r>
                      <a:r>
                        <a:rPr lang="en-US" sz="1200" dirty="0" err="1">
                          <a:effectLst/>
                        </a:rPr>
                        <a:t>scala</a:t>
                      </a:r>
                      <a:r>
                        <a:rPr lang="zh-CN" altLang="en-US" sz="1200" dirty="0">
                          <a:effectLst/>
                        </a:rPr>
                        <a:t>集合；计算只有在</a:t>
                      </a:r>
                      <a:r>
                        <a:rPr lang="en-US" sz="1200" dirty="0">
                          <a:effectLst/>
                        </a:rPr>
                        <a:t>Action</a:t>
                      </a:r>
                      <a:r>
                        <a:rPr lang="zh-CN" altLang="en-US" sz="1200" dirty="0">
                          <a:effectLst/>
                        </a:rPr>
                        <a:t>被提交的时候计算才被触发。</a:t>
                      </a:r>
                    </a:p>
                  </a:txBody>
                  <a:tcPr marL="123825" marR="123825" marT="57150" marB="57150" anchor="ctr"/>
                </a:tc>
                <a:extLst>
                  <a:ext uri="{0D108BD9-81ED-4DB2-BD59-A6C34878D82A}">
                    <a16:rowId xmlns:a16="http://schemas.microsoft.com/office/drawing/2014/main" val="332070342"/>
                  </a:ext>
                </a:extLst>
              </a:tr>
            </a:tbl>
          </a:graphicData>
        </a:graphic>
      </p:graphicFrame>
    </p:spTree>
    <p:extLst>
      <p:ext uri="{BB962C8B-B14F-4D97-AF65-F5344CB8AC3E}">
        <p14:creationId xmlns:p14="http://schemas.microsoft.com/office/powerpoint/2010/main" val="157185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C0BEE2-ECB7-4060-AD74-667CFEE7E7AB}"/>
              </a:ext>
            </a:extLst>
          </p:cNvPr>
          <p:cNvSpPr>
            <a:spLocks noGrp="1"/>
          </p:cNvSpPr>
          <p:nvPr>
            <p:ph type="title"/>
          </p:nvPr>
        </p:nvSpPr>
        <p:spPr/>
        <p:txBody>
          <a:bodyPr/>
          <a:lstStyle/>
          <a:p>
            <a:r>
              <a:rPr lang="en-US" altLang="zh-CN" b="1" dirty="0">
                <a:hlinkClick r:id="rId2"/>
              </a:rPr>
              <a:t>Spark on YARN</a:t>
            </a:r>
            <a:endParaRPr lang="zh-CN" altLang="en-US" dirty="0"/>
          </a:p>
        </p:txBody>
      </p:sp>
      <p:pic>
        <p:nvPicPr>
          <p:cNvPr id="5" name="图片 4">
            <a:extLst>
              <a:ext uri="{FF2B5EF4-FFF2-40B4-BE49-F238E27FC236}">
                <a16:creationId xmlns:a16="http://schemas.microsoft.com/office/drawing/2014/main" id="{6C0C4D39-C93C-4E5D-8FEF-E758A1798A0F}"/>
              </a:ext>
            </a:extLst>
          </p:cNvPr>
          <p:cNvPicPr>
            <a:picLocks noChangeAspect="1"/>
          </p:cNvPicPr>
          <p:nvPr/>
        </p:nvPicPr>
        <p:blipFill>
          <a:blip r:embed="rId3"/>
          <a:stretch>
            <a:fillRect/>
          </a:stretch>
        </p:blipFill>
        <p:spPr>
          <a:xfrm>
            <a:off x="57144" y="2001294"/>
            <a:ext cx="5809524" cy="3971429"/>
          </a:xfrm>
          <a:prstGeom prst="rect">
            <a:avLst/>
          </a:prstGeom>
        </p:spPr>
      </p:pic>
      <p:pic>
        <p:nvPicPr>
          <p:cNvPr id="7" name="图片 6">
            <a:extLst>
              <a:ext uri="{FF2B5EF4-FFF2-40B4-BE49-F238E27FC236}">
                <a16:creationId xmlns:a16="http://schemas.microsoft.com/office/drawing/2014/main" id="{023A80BA-509C-4806-A36D-F25BD6F32ABD}"/>
              </a:ext>
            </a:extLst>
          </p:cNvPr>
          <p:cNvPicPr>
            <a:picLocks noChangeAspect="1"/>
          </p:cNvPicPr>
          <p:nvPr/>
        </p:nvPicPr>
        <p:blipFill>
          <a:blip r:embed="rId4"/>
          <a:stretch>
            <a:fillRect/>
          </a:stretch>
        </p:blipFill>
        <p:spPr>
          <a:xfrm>
            <a:off x="6268189" y="2001294"/>
            <a:ext cx="5866667" cy="4000000"/>
          </a:xfrm>
          <a:prstGeom prst="rect">
            <a:avLst/>
          </a:prstGeom>
        </p:spPr>
      </p:pic>
      <p:pic>
        <p:nvPicPr>
          <p:cNvPr id="9" name="图片 8">
            <a:extLst>
              <a:ext uri="{FF2B5EF4-FFF2-40B4-BE49-F238E27FC236}">
                <a16:creationId xmlns:a16="http://schemas.microsoft.com/office/drawing/2014/main" id="{B4305E8C-88CF-4B47-9EB2-926566723EEC}"/>
              </a:ext>
            </a:extLst>
          </p:cNvPr>
          <p:cNvPicPr>
            <a:picLocks noChangeAspect="1"/>
          </p:cNvPicPr>
          <p:nvPr/>
        </p:nvPicPr>
        <p:blipFill>
          <a:blip r:embed="rId5"/>
          <a:stretch>
            <a:fillRect/>
          </a:stretch>
        </p:blipFill>
        <p:spPr>
          <a:xfrm>
            <a:off x="0" y="1781810"/>
            <a:ext cx="6438095" cy="5076190"/>
          </a:xfrm>
          <a:prstGeom prst="rect">
            <a:avLst/>
          </a:prstGeom>
        </p:spPr>
      </p:pic>
      <p:pic>
        <p:nvPicPr>
          <p:cNvPr id="11" name="图片 10">
            <a:extLst>
              <a:ext uri="{FF2B5EF4-FFF2-40B4-BE49-F238E27FC236}">
                <a16:creationId xmlns:a16="http://schemas.microsoft.com/office/drawing/2014/main" id="{5E8036B5-1D4A-4492-A6DB-B53491FF5B6C}"/>
              </a:ext>
            </a:extLst>
          </p:cNvPr>
          <p:cNvPicPr>
            <a:picLocks noChangeAspect="1"/>
          </p:cNvPicPr>
          <p:nvPr/>
        </p:nvPicPr>
        <p:blipFill>
          <a:blip r:embed="rId6"/>
          <a:stretch>
            <a:fillRect/>
          </a:stretch>
        </p:blipFill>
        <p:spPr>
          <a:xfrm>
            <a:off x="6134855" y="1528805"/>
            <a:ext cx="6133333" cy="5114286"/>
          </a:xfrm>
          <a:prstGeom prst="rect">
            <a:avLst/>
          </a:prstGeom>
        </p:spPr>
      </p:pic>
    </p:spTree>
    <p:extLst>
      <p:ext uri="{BB962C8B-B14F-4D97-AF65-F5344CB8AC3E}">
        <p14:creationId xmlns:p14="http://schemas.microsoft.com/office/powerpoint/2010/main" val="2314350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D8160D-77EA-4B70-947C-5EBE3E971B00}"/>
              </a:ext>
            </a:extLst>
          </p:cNvPr>
          <p:cNvSpPr>
            <a:spLocks noGrp="1"/>
          </p:cNvSpPr>
          <p:nvPr>
            <p:ph type="title"/>
          </p:nvPr>
        </p:nvSpPr>
        <p:spPr/>
        <p:txBody>
          <a:bodyPr/>
          <a:lstStyle/>
          <a:p>
            <a:r>
              <a:rPr lang="en-US" altLang="zh-CN" b="1" dirty="0">
                <a:hlinkClick r:id="rId2"/>
              </a:rPr>
              <a:t>Spark on Kubernetes</a:t>
            </a:r>
            <a:endParaRPr lang="zh-CN" altLang="en-US" dirty="0"/>
          </a:p>
        </p:txBody>
      </p:sp>
      <p:pic>
        <p:nvPicPr>
          <p:cNvPr id="8" name="图片 7">
            <a:extLst>
              <a:ext uri="{FF2B5EF4-FFF2-40B4-BE49-F238E27FC236}">
                <a16:creationId xmlns:a16="http://schemas.microsoft.com/office/drawing/2014/main" id="{0336A905-A83B-4C3C-95C0-03762870727F}"/>
              </a:ext>
            </a:extLst>
          </p:cNvPr>
          <p:cNvPicPr>
            <a:picLocks noChangeAspect="1"/>
          </p:cNvPicPr>
          <p:nvPr/>
        </p:nvPicPr>
        <p:blipFill>
          <a:blip r:embed="rId3"/>
          <a:stretch>
            <a:fillRect/>
          </a:stretch>
        </p:blipFill>
        <p:spPr>
          <a:xfrm>
            <a:off x="6277714" y="268663"/>
            <a:ext cx="5914286" cy="1828571"/>
          </a:xfrm>
          <a:prstGeom prst="rect">
            <a:avLst/>
          </a:prstGeom>
        </p:spPr>
      </p:pic>
      <p:pic>
        <p:nvPicPr>
          <p:cNvPr id="14" name="内容占位符 13">
            <a:extLst>
              <a:ext uri="{FF2B5EF4-FFF2-40B4-BE49-F238E27FC236}">
                <a16:creationId xmlns:a16="http://schemas.microsoft.com/office/drawing/2014/main" id="{1608CCB6-B379-4515-AC3F-1CC63F64249C}"/>
              </a:ext>
            </a:extLst>
          </p:cNvPr>
          <p:cNvPicPr>
            <a:picLocks noGrp="1" noChangeAspect="1"/>
          </p:cNvPicPr>
          <p:nvPr>
            <p:ph idx="1"/>
          </p:nvPr>
        </p:nvPicPr>
        <p:blipFill>
          <a:blip r:embed="rId4"/>
          <a:stretch>
            <a:fillRect/>
          </a:stretch>
        </p:blipFill>
        <p:spPr>
          <a:xfrm>
            <a:off x="651769" y="2235350"/>
            <a:ext cx="10515600" cy="4117814"/>
          </a:xfrm>
        </p:spPr>
      </p:pic>
    </p:spTree>
    <p:extLst>
      <p:ext uri="{BB962C8B-B14F-4D97-AF65-F5344CB8AC3E}">
        <p14:creationId xmlns:p14="http://schemas.microsoft.com/office/powerpoint/2010/main" val="2317349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21147C-4C69-4381-B650-E013FD78B6DE}"/>
              </a:ext>
            </a:extLst>
          </p:cNvPr>
          <p:cNvSpPr>
            <a:spLocks noGrp="1"/>
          </p:cNvSpPr>
          <p:nvPr>
            <p:ph type="title"/>
          </p:nvPr>
        </p:nvSpPr>
        <p:spPr/>
        <p:txBody>
          <a:bodyPr/>
          <a:lstStyle/>
          <a:p>
            <a:r>
              <a:rPr lang="en-US" altLang="zh-CN" b="1" dirty="0"/>
              <a:t>YARN VS K8S</a:t>
            </a:r>
            <a:endParaRPr lang="zh-CN" altLang="en-US" b="1" dirty="0"/>
          </a:p>
        </p:txBody>
      </p:sp>
      <p:pic>
        <p:nvPicPr>
          <p:cNvPr id="5" name="内容占位符 4">
            <a:extLst>
              <a:ext uri="{FF2B5EF4-FFF2-40B4-BE49-F238E27FC236}">
                <a16:creationId xmlns:a16="http://schemas.microsoft.com/office/drawing/2014/main" id="{D5740A56-F652-4FDC-97B1-AB57D75266E2}"/>
              </a:ext>
            </a:extLst>
          </p:cNvPr>
          <p:cNvPicPr>
            <a:picLocks noGrp="1" noChangeAspect="1"/>
          </p:cNvPicPr>
          <p:nvPr>
            <p:ph idx="1"/>
          </p:nvPr>
        </p:nvPicPr>
        <p:blipFill>
          <a:blip r:embed="rId2"/>
          <a:stretch>
            <a:fillRect/>
          </a:stretch>
        </p:blipFill>
        <p:spPr>
          <a:xfrm>
            <a:off x="1486679" y="1690688"/>
            <a:ext cx="8821978" cy="4829754"/>
          </a:xfrm>
        </p:spPr>
      </p:pic>
    </p:spTree>
    <p:extLst>
      <p:ext uri="{BB962C8B-B14F-4D97-AF65-F5344CB8AC3E}">
        <p14:creationId xmlns:p14="http://schemas.microsoft.com/office/powerpoint/2010/main" val="335187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67C1EB-A53E-438C-9E88-24213356A9DB}"/>
              </a:ext>
            </a:extLst>
          </p:cNvPr>
          <p:cNvSpPr>
            <a:spLocks noGrp="1"/>
          </p:cNvSpPr>
          <p:nvPr>
            <p:ph type="title"/>
          </p:nvPr>
        </p:nvSpPr>
        <p:spPr/>
        <p:txBody>
          <a:bodyPr/>
          <a:lstStyle/>
          <a:p>
            <a:r>
              <a:rPr lang="en-US" altLang="zh-CN" b="1" dirty="0"/>
              <a:t>Spark</a:t>
            </a:r>
            <a:r>
              <a:rPr lang="zh-CN" altLang="en-US" b="1" dirty="0"/>
              <a:t>组件</a:t>
            </a:r>
          </a:p>
        </p:txBody>
      </p:sp>
      <p:pic>
        <p:nvPicPr>
          <p:cNvPr id="9" name="内容占位符 8">
            <a:extLst>
              <a:ext uri="{FF2B5EF4-FFF2-40B4-BE49-F238E27FC236}">
                <a16:creationId xmlns:a16="http://schemas.microsoft.com/office/drawing/2014/main" id="{18273FE8-5AE1-4F02-8419-F1EF60C8F6D9}"/>
              </a:ext>
            </a:extLst>
          </p:cNvPr>
          <p:cNvPicPr>
            <a:picLocks noGrp="1" noChangeAspect="1"/>
          </p:cNvPicPr>
          <p:nvPr>
            <p:ph idx="1"/>
          </p:nvPr>
        </p:nvPicPr>
        <p:blipFill>
          <a:blip r:embed="rId2"/>
          <a:stretch>
            <a:fillRect/>
          </a:stretch>
        </p:blipFill>
        <p:spPr>
          <a:xfrm>
            <a:off x="958951" y="1863942"/>
            <a:ext cx="9581354" cy="4161472"/>
          </a:xfrm>
        </p:spPr>
      </p:pic>
    </p:spTree>
    <p:extLst>
      <p:ext uri="{BB962C8B-B14F-4D97-AF65-F5344CB8AC3E}">
        <p14:creationId xmlns:p14="http://schemas.microsoft.com/office/powerpoint/2010/main" val="279074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D6C652-DD91-41ED-98AB-28A9B50A52CD}"/>
              </a:ext>
            </a:extLst>
          </p:cNvPr>
          <p:cNvSpPr>
            <a:spLocks noGrp="1"/>
          </p:cNvSpPr>
          <p:nvPr>
            <p:ph type="title"/>
          </p:nvPr>
        </p:nvSpPr>
        <p:spPr/>
        <p:txBody>
          <a:bodyPr/>
          <a:lstStyle/>
          <a:p>
            <a:r>
              <a:rPr lang="en-US" altLang="zh-CN" b="1" dirty="0"/>
              <a:t>Spark Core</a:t>
            </a:r>
            <a:endParaRPr lang="zh-CN" altLang="en-US" dirty="0"/>
          </a:p>
        </p:txBody>
      </p:sp>
      <p:sp>
        <p:nvSpPr>
          <p:cNvPr id="3" name="内容占位符 2">
            <a:extLst>
              <a:ext uri="{FF2B5EF4-FFF2-40B4-BE49-F238E27FC236}">
                <a16:creationId xmlns:a16="http://schemas.microsoft.com/office/drawing/2014/main" id="{14F618E2-7224-4108-8387-2D598501FF06}"/>
              </a:ext>
            </a:extLst>
          </p:cNvPr>
          <p:cNvSpPr>
            <a:spLocks noGrp="1"/>
          </p:cNvSpPr>
          <p:nvPr>
            <p:ph idx="1"/>
          </p:nvPr>
        </p:nvSpPr>
        <p:spPr/>
        <p:txBody>
          <a:bodyPr/>
          <a:lstStyle/>
          <a:p>
            <a:r>
              <a:rPr lang="en-US" altLang="zh-CN" dirty="0"/>
              <a:t>Spark Core</a:t>
            </a:r>
            <a:r>
              <a:rPr lang="zh-CN" altLang="en-US" dirty="0"/>
              <a:t>是</a:t>
            </a:r>
            <a:r>
              <a:rPr lang="en-US" altLang="zh-CN" dirty="0"/>
              <a:t>spark</a:t>
            </a:r>
            <a:r>
              <a:rPr lang="zh-CN" altLang="en-US" dirty="0"/>
              <a:t>平台的基础通用执行引擎，所有其他功能都是基于此。它在外部存储系统中提供内存计算和引用数据集。</a:t>
            </a:r>
          </a:p>
        </p:txBody>
      </p:sp>
      <p:pic>
        <p:nvPicPr>
          <p:cNvPr id="5" name="图片 4">
            <a:extLst>
              <a:ext uri="{FF2B5EF4-FFF2-40B4-BE49-F238E27FC236}">
                <a16:creationId xmlns:a16="http://schemas.microsoft.com/office/drawing/2014/main" id="{475196C4-2BF0-4773-B17D-89C76A298C09}"/>
              </a:ext>
            </a:extLst>
          </p:cNvPr>
          <p:cNvPicPr>
            <a:picLocks noChangeAspect="1"/>
          </p:cNvPicPr>
          <p:nvPr/>
        </p:nvPicPr>
        <p:blipFill>
          <a:blip r:embed="rId2"/>
          <a:stretch>
            <a:fillRect/>
          </a:stretch>
        </p:blipFill>
        <p:spPr>
          <a:xfrm>
            <a:off x="1604503" y="3055357"/>
            <a:ext cx="7885714" cy="3104762"/>
          </a:xfrm>
          <a:prstGeom prst="rect">
            <a:avLst/>
          </a:prstGeom>
        </p:spPr>
      </p:pic>
    </p:spTree>
    <p:extLst>
      <p:ext uri="{BB962C8B-B14F-4D97-AF65-F5344CB8AC3E}">
        <p14:creationId xmlns:p14="http://schemas.microsoft.com/office/powerpoint/2010/main" val="385104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7396EA-D3A4-470A-A52B-68D6D8D34C59}"/>
              </a:ext>
            </a:extLst>
          </p:cNvPr>
          <p:cNvSpPr>
            <a:spLocks noGrp="1"/>
          </p:cNvSpPr>
          <p:nvPr>
            <p:ph type="title"/>
          </p:nvPr>
        </p:nvSpPr>
        <p:spPr/>
        <p:txBody>
          <a:bodyPr/>
          <a:lstStyle/>
          <a:p>
            <a:r>
              <a:rPr lang="en-US" altLang="zh-CN" b="1" dirty="0"/>
              <a:t>Spark SQL</a:t>
            </a:r>
            <a:endParaRPr lang="zh-CN" altLang="en-US" dirty="0"/>
          </a:p>
        </p:txBody>
      </p:sp>
      <p:sp>
        <p:nvSpPr>
          <p:cNvPr id="3" name="内容占位符 2">
            <a:extLst>
              <a:ext uri="{FF2B5EF4-FFF2-40B4-BE49-F238E27FC236}">
                <a16:creationId xmlns:a16="http://schemas.microsoft.com/office/drawing/2014/main" id="{7E16424E-33E7-4E89-AB8E-AAD72D9C22FE}"/>
              </a:ext>
            </a:extLst>
          </p:cNvPr>
          <p:cNvSpPr>
            <a:spLocks noGrp="1"/>
          </p:cNvSpPr>
          <p:nvPr>
            <p:ph idx="1"/>
          </p:nvPr>
        </p:nvSpPr>
        <p:spPr/>
        <p:txBody>
          <a:bodyPr/>
          <a:lstStyle/>
          <a:p>
            <a:r>
              <a:rPr lang="en-US" altLang="zh-CN" b="1" dirty="0"/>
              <a:t>Spark SQL</a:t>
            </a:r>
            <a:r>
              <a:rPr lang="en-US" altLang="zh-CN" dirty="0"/>
              <a:t> is Apache Spark's module for working with structured data.</a:t>
            </a:r>
            <a:endParaRPr lang="zh-CN" altLang="en-US" dirty="0"/>
          </a:p>
        </p:txBody>
      </p:sp>
      <p:pic>
        <p:nvPicPr>
          <p:cNvPr id="5" name="图片 4">
            <a:extLst>
              <a:ext uri="{FF2B5EF4-FFF2-40B4-BE49-F238E27FC236}">
                <a16:creationId xmlns:a16="http://schemas.microsoft.com/office/drawing/2014/main" id="{9CB98608-694C-4923-BD7C-BDE1A9CDA642}"/>
              </a:ext>
            </a:extLst>
          </p:cNvPr>
          <p:cNvPicPr>
            <a:picLocks noChangeAspect="1"/>
          </p:cNvPicPr>
          <p:nvPr/>
        </p:nvPicPr>
        <p:blipFill>
          <a:blip r:embed="rId2"/>
          <a:stretch>
            <a:fillRect/>
          </a:stretch>
        </p:blipFill>
        <p:spPr>
          <a:xfrm>
            <a:off x="2836257" y="2654849"/>
            <a:ext cx="5723809" cy="3457143"/>
          </a:xfrm>
          <a:prstGeom prst="rect">
            <a:avLst/>
          </a:prstGeom>
        </p:spPr>
      </p:pic>
      <p:pic>
        <p:nvPicPr>
          <p:cNvPr id="10" name="图片 9">
            <a:extLst>
              <a:ext uri="{FF2B5EF4-FFF2-40B4-BE49-F238E27FC236}">
                <a16:creationId xmlns:a16="http://schemas.microsoft.com/office/drawing/2014/main" id="{ABBF56DB-AB50-41D7-A154-3AB4C7BEA48E}"/>
              </a:ext>
            </a:extLst>
          </p:cNvPr>
          <p:cNvPicPr>
            <a:picLocks noChangeAspect="1"/>
          </p:cNvPicPr>
          <p:nvPr/>
        </p:nvPicPr>
        <p:blipFill>
          <a:blip r:embed="rId3"/>
          <a:stretch>
            <a:fillRect/>
          </a:stretch>
        </p:blipFill>
        <p:spPr>
          <a:xfrm>
            <a:off x="530191" y="178001"/>
            <a:ext cx="10515600" cy="2409379"/>
          </a:xfrm>
          <a:prstGeom prst="rect">
            <a:avLst/>
          </a:prstGeom>
        </p:spPr>
      </p:pic>
    </p:spTree>
    <p:extLst>
      <p:ext uri="{BB962C8B-B14F-4D97-AF65-F5344CB8AC3E}">
        <p14:creationId xmlns:p14="http://schemas.microsoft.com/office/powerpoint/2010/main" val="392108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B34F35-AFEC-424F-BD3E-2A750591F1EA}"/>
              </a:ext>
            </a:extLst>
          </p:cNvPr>
          <p:cNvSpPr>
            <a:spLocks noGrp="1"/>
          </p:cNvSpPr>
          <p:nvPr>
            <p:ph type="title"/>
          </p:nvPr>
        </p:nvSpPr>
        <p:spPr/>
        <p:txBody>
          <a:bodyPr/>
          <a:lstStyle/>
          <a:p>
            <a:r>
              <a:rPr lang="en-US" altLang="zh-CN" b="1" dirty="0"/>
              <a:t>Spark Streaming</a:t>
            </a:r>
            <a:endParaRPr lang="zh-CN" altLang="en-US" dirty="0"/>
          </a:p>
        </p:txBody>
      </p:sp>
      <p:sp>
        <p:nvSpPr>
          <p:cNvPr id="3" name="内容占位符 2">
            <a:extLst>
              <a:ext uri="{FF2B5EF4-FFF2-40B4-BE49-F238E27FC236}">
                <a16:creationId xmlns:a16="http://schemas.microsoft.com/office/drawing/2014/main" id="{5B7B5D18-798F-47C7-BF3F-57CE14FF6455}"/>
              </a:ext>
            </a:extLst>
          </p:cNvPr>
          <p:cNvSpPr>
            <a:spLocks noGrp="1"/>
          </p:cNvSpPr>
          <p:nvPr>
            <p:ph idx="1"/>
          </p:nvPr>
        </p:nvSpPr>
        <p:spPr/>
        <p:txBody>
          <a:bodyPr/>
          <a:lstStyle/>
          <a:p>
            <a:r>
              <a:rPr lang="en-US" altLang="zh-CN" dirty="0"/>
              <a:t>Spark Streaming </a:t>
            </a:r>
            <a:r>
              <a:rPr lang="zh-CN" altLang="en-US" dirty="0"/>
              <a:t>基于 </a:t>
            </a:r>
            <a:r>
              <a:rPr lang="en-US" altLang="zh-CN" dirty="0"/>
              <a:t>Spark</a:t>
            </a:r>
            <a:r>
              <a:rPr lang="zh-CN" altLang="en-US" dirty="0"/>
              <a:t>，另辟蹊径提出了 </a:t>
            </a:r>
            <a:r>
              <a:rPr lang="en-US" altLang="zh-CN" dirty="0"/>
              <a:t>D-Stream</a:t>
            </a:r>
            <a:r>
              <a:rPr lang="zh-CN" altLang="en-US" dirty="0"/>
              <a:t>（</a:t>
            </a:r>
            <a:r>
              <a:rPr lang="en-US" altLang="zh-CN" dirty="0"/>
              <a:t>Discretized Streams</a:t>
            </a:r>
            <a:r>
              <a:rPr lang="zh-CN" altLang="en-US" dirty="0"/>
              <a:t>）方案：将流数据切成很小的批（</a:t>
            </a:r>
            <a:r>
              <a:rPr lang="en-US" altLang="zh-CN" dirty="0"/>
              <a:t>micro-batch</a:t>
            </a:r>
            <a:r>
              <a:rPr lang="zh-CN" altLang="en-US" dirty="0"/>
              <a:t>），用一系列的短暂、无状态、确定性的批处理实现流处理。</a:t>
            </a:r>
          </a:p>
        </p:txBody>
      </p:sp>
      <p:pic>
        <p:nvPicPr>
          <p:cNvPr id="7" name="图片 6">
            <a:extLst>
              <a:ext uri="{FF2B5EF4-FFF2-40B4-BE49-F238E27FC236}">
                <a16:creationId xmlns:a16="http://schemas.microsoft.com/office/drawing/2014/main" id="{740D8489-7967-4D21-8C0F-D720F78F6091}"/>
              </a:ext>
            </a:extLst>
          </p:cNvPr>
          <p:cNvPicPr>
            <a:picLocks noChangeAspect="1"/>
          </p:cNvPicPr>
          <p:nvPr/>
        </p:nvPicPr>
        <p:blipFill>
          <a:blip r:embed="rId2"/>
          <a:stretch>
            <a:fillRect/>
          </a:stretch>
        </p:blipFill>
        <p:spPr>
          <a:xfrm>
            <a:off x="2238640" y="4186263"/>
            <a:ext cx="5866667" cy="1219048"/>
          </a:xfrm>
          <a:prstGeom prst="rect">
            <a:avLst/>
          </a:prstGeom>
        </p:spPr>
      </p:pic>
    </p:spTree>
    <p:extLst>
      <p:ext uri="{BB962C8B-B14F-4D97-AF65-F5344CB8AC3E}">
        <p14:creationId xmlns:p14="http://schemas.microsoft.com/office/powerpoint/2010/main" val="85854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9F6D0-1919-4DD2-BB12-471DA4AEC059}"/>
              </a:ext>
            </a:extLst>
          </p:cNvPr>
          <p:cNvSpPr>
            <a:spLocks noGrp="1"/>
          </p:cNvSpPr>
          <p:nvPr>
            <p:ph type="title"/>
          </p:nvPr>
        </p:nvSpPr>
        <p:spPr/>
        <p:txBody>
          <a:bodyPr/>
          <a:lstStyle/>
          <a:p>
            <a:r>
              <a:rPr lang="en-US" altLang="zh-CN" b="1" dirty="0">
                <a:hlinkClick r:id="rId2"/>
              </a:rPr>
              <a:t>Spark Structured Streaming</a:t>
            </a:r>
            <a:endParaRPr lang="zh-CN" altLang="en-US" dirty="0"/>
          </a:p>
        </p:txBody>
      </p:sp>
      <p:sp>
        <p:nvSpPr>
          <p:cNvPr id="3" name="内容占位符 2">
            <a:extLst>
              <a:ext uri="{FF2B5EF4-FFF2-40B4-BE49-F238E27FC236}">
                <a16:creationId xmlns:a16="http://schemas.microsoft.com/office/drawing/2014/main" id="{8CD4F31A-7A65-4E57-8904-A0AB2B7041B0}"/>
              </a:ext>
            </a:extLst>
          </p:cNvPr>
          <p:cNvSpPr>
            <a:spLocks noGrp="1"/>
          </p:cNvSpPr>
          <p:nvPr>
            <p:ph idx="1"/>
          </p:nvPr>
        </p:nvSpPr>
        <p:spPr/>
        <p:txBody>
          <a:bodyPr>
            <a:normAutofit/>
          </a:bodyPr>
          <a:lstStyle/>
          <a:p>
            <a:r>
              <a:rPr lang="en-US" altLang="zh-CN" sz="1800" dirty="0"/>
              <a:t>Spark </a:t>
            </a:r>
            <a:r>
              <a:rPr lang="zh-CN" altLang="en-US" sz="1800" dirty="0"/>
              <a:t>通过 </a:t>
            </a:r>
            <a:r>
              <a:rPr lang="en-US" altLang="zh-CN" sz="1800" dirty="0"/>
              <a:t>Spark Streaming </a:t>
            </a:r>
            <a:r>
              <a:rPr lang="zh-CN" altLang="en-US" sz="1800" dirty="0"/>
              <a:t>拥有了流计算能力，那 </a:t>
            </a:r>
            <a:r>
              <a:rPr lang="en-US" altLang="zh-CN" sz="1800" dirty="0"/>
              <a:t>Spark SQL </a:t>
            </a:r>
            <a:r>
              <a:rPr lang="zh-CN" altLang="en-US" sz="1800" dirty="0"/>
              <a:t>是否也能具有类似的流处理能力呢？答案是肯定的，只要将数据流建模成一张不断增长、没有边界的表，在这样的语义之下，很多 </a:t>
            </a:r>
            <a:r>
              <a:rPr lang="en-US" altLang="zh-CN" sz="1800" dirty="0"/>
              <a:t>SQL </a:t>
            </a:r>
            <a:r>
              <a:rPr lang="zh-CN" altLang="en-US" sz="1800" dirty="0"/>
              <a:t>操作等就能直接应用在流数据上。</a:t>
            </a:r>
          </a:p>
        </p:txBody>
      </p:sp>
      <p:pic>
        <p:nvPicPr>
          <p:cNvPr id="5" name="图片 4">
            <a:extLst>
              <a:ext uri="{FF2B5EF4-FFF2-40B4-BE49-F238E27FC236}">
                <a16:creationId xmlns:a16="http://schemas.microsoft.com/office/drawing/2014/main" id="{5C117819-9F9D-430C-895A-EA50CB2BBEFA}"/>
              </a:ext>
            </a:extLst>
          </p:cNvPr>
          <p:cNvPicPr>
            <a:picLocks noChangeAspect="1"/>
          </p:cNvPicPr>
          <p:nvPr/>
        </p:nvPicPr>
        <p:blipFill>
          <a:blip r:embed="rId3"/>
          <a:stretch>
            <a:fillRect/>
          </a:stretch>
        </p:blipFill>
        <p:spPr>
          <a:xfrm>
            <a:off x="735813" y="2704297"/>
            <a:ext cx="10142857" cy="3990476"/>
          </a:xfrm>
          <a:prstGeom prst="rect">
            <a:avLst/>
          </a:prstGeom>
        </p:spPr>
      </p:pic>
    </p:spTree>
    <p:extLst>
      <p:ext uri="{BB962C8B-B14F-4D97-AF65-F5344CB8AC3E}">
        <p14:creationId xmlns:p14="http://schemas.microsoft.com/office/powerpoint/2010/main" val="269969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FA59F3-978D-482D-A459-F980464F9608}"/>
              </a:ext>
            </a:extLst>
          </p:cNvPr>
          <p:cNvSpPr>
            <a:spLocks noGrp="1"/>
          </p:cNvSpPr>
          <p:nvPr>
            <p:ph type="title"/>
          </p:nvPr>
        </p:nvSpPr>
        <p:spPr/>
        <p:txBody>
          <a:bodyPr/>
          <a:lstStyle/>
          <a:p>
            <a:r>
              <a:rPr lang="en-US" altLang="zh-CN" b="1" dirty="0" err="1"/>
              <a:t>MLlib</a:t>
            </a:r>
            <a:endParaRPr lang="zh-CN" altLang="en-US" dirty="0"/>
          </a:p>
        </p:txBody>
      </p:sp>
      <p:sp>
        <p:nvSpPr>
          <p:cNvPr id="3" name="内容占位符 2">
            <a:extLst>
              <a:ext uri="{FF2B5EF4-FFF2-40B4-BE49-F238E27FC236}">
                <a16:creationId xmlns:a16="http://schemas.microsoft.com/office/drawing/2014/main" id="{C6CF1984-38D8-4A31-A901-9384831869C7}"/>
              </a:ext>
            </a:extLst>
          </p:cNvPr>
          <p:cNvSpPr>
            <a:spLocks noGrp="1"/>
          </p:cNvSpPr>
          <p:nvPr>
            <p:ph idx="1"/>
          </p:nvPr>
        </p:nvSpPr>
        <p:spPr/>
        <p:txBody>
          <a:bodyPr/>
          <a:lstStyle/>
          <a:p>
            <a:r>
              <a:rPr lang="en-US" altLang="zh-CN" dirty="0" err="1"/>
              <a:t>MLlib</a:t>
            </a:r>
            <a:r>
              <a:rPr lang="zh-CN" altLang="en-US" dirty="0"/>
              <a:t>是</a:t>
            </a:r>
            <a:r>
              <a:rPr lang="en-US" altLang="zh-CN" dirty="0"/>
              <a:t>Spark</a:t>
            </a:r>
            <a:r>
              <a:rPr lang="zh-CN" altLang="en-US" dirty="0"/>
              <a:t>之上的分布式机器学习框架</a:t>
            </a:r>
          </a:p>
        </p:txBody>
      </p:sp>
      <p:pic>
        <p:nvPicPr>
          <p:cNvPr id="5" name="图片 4">
            <a:extLst>
              <a:ext uri="{FF2B5EF4-FFF2-40B4-BE49-F238E27FC236}">
                <a16:creationId xmlns:a16="http://schemas.microsoft.com/office/drawing/2014/main" id="{F0296C76-E4D8-47F7-A16C-D6496D5AA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5" y="2816225"/>
            <a:ext cx="11915775" cy="3676650"/>
          </a:xfrm>
          <a:prstGeom prst="rect">
            <a:avLst/>
          </a:prstGeom>
        </p:spPr>
      </p:pic>
    </p:spTree>
    <p:extLst>
      <p:ext uri="{BB962C8B-B14F-4D97-AF65-F5344CB8AC3E}">
        <p14:creationId xmlns:p14="http://schemas.microsoft.com/office/powerpoint/2010/main" val="289083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5F3CCF-47C4-4921-A4E5-5F4388A1C063}"/>
              </a:ext>
            </a:extLst>
          </p:cNvPr>
          <p:cNvSpPr>
            <a:spLocks noGrp="1"/>
          </p:cNvSpPr>
          <p:nvPr>
            <p:ph type="title"/>
          </p:nvPr>
        </p:nvSpPr>
        <p:spPr/>
        <p:txBody>
          <a:bodyPr/>
          <a:lstStyle/>
          <a:p>
            <a:r>
              <a:rPr lang="zh-CN" altLang="en-US" b="1" dirty="0"/>
              <a:t>大数据生态圈介绍</a:t>
            </a:r>
          </a:p>
        </p:txBody>
      </p:sp>
      <p:sp>
        <p:nvSpPr>
          <p:cNvPr id="4" name="矩形: 圆角 3">
            <a:extLst>
              <a:ext uri="{FF2B5EF4-FFF2-40B4-BE49-F238E27FC236}">
                <a16:creationId xmlns:a16="http://schemas.microsoft.com/office/drawing/2014/main" id="{57D21FBC-21AE-4309-9319-F538137F91AE}"/>
              </a:ext>
            </a:extLst>
          </p:cNvPr>
          <p:cNvSpPr/>
          <p:nvPr/>
        </p:nvSpPr>
        <p:spPr>
          <a:xfrm>
            <a:off x="932155" y="1690688"/>
            <a:ext cx="9916358"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HDP/CDH</a:t>
            </a:r>
          </a:p>
          <a:p>
            <a:pPr algn="ctr"/>
            <a:r>
              <a:rPr lang="zh-CN" altLang="en-US" dirty="0"/>
              <a:t>安装部署工具</a:t>
            </a:r>
          </a:p>
        </p:txBody>
      </p:sp>
      <p:sp>
        <p:nvSpPr>
          <p:cNvPr id="5" name="矩形: 圆角 4">
            <a:extLst>
              <a:ext uri="{FF2B5EF4-FFF2-40B4-BE49-F238E27FC236}">
                <a16:creationId xmlns:a16="http://schemas.microsoft.com/office/drawing/2014/main" id="{3A109BE4-0A75-4303-8CAF-17B3440103B9}"/>
              </a:ext>
            </a:extLst>
          </p:cNvPr>
          <p:cNvSpPr/>
          <p:nvPr/>
        </p:nvSpPr>
        <p:spPr>
          <a:xfrm>
            <a:off x="932154" y="2694203"/>
            <a:ext cx="988383" cy="379867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200" dirty="0"/>
              <a:t>Zookeeper</a:t>
            </a:r>
          </a:p>
          <a:p>
            <a:pPr algn="ctr"/>
            <a:r>
              <a:rPr lang="zh-CN" altLang="en-US" sz="1200" dirty="0"/>
              <a:t>分布式协调服务</a:t>
            </a:r>
            <a:endParaRPr lang="en-US" altLang="zh-CN" sz="1200" dirty="0"/>
          </a:p>
          <a:p>
            <a:pPr algn="ctr"/>
            <a:endParaRPr lang="zh-CN" altLang="en-US" sz="1000" dirty="0"/>
          </a:p>
        </p:txBody>
      </p:sp>
      <p:sp>
        <p:nvSpPr>
          <p:cNvPr id="6" name="矩形: 圆角 5">
            <a:extLst>
              <a:ext uri="{FF2B5EF4-FFF2-40B4-BE49-F238E27FC236}">
                <a16:creationId xmlns:a16="http://schemas.microsoft.com/office/drawing/2014/main" id="{72F90166-DFE9-47FD-AE90-ACF53EA6BDFE}"/>
              </a:ext>
            </a:extLst>
          </p:cNvPr>
          <p:cNvSpPr/>
          <p:nvPr/>
        </p:nvSpPr>
        <p:spPr>
          <a:xfrm>
            <a:off x="2046304" y="2694203"/>
            <a:ext cx="914400" cy="29303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t>HBase</a:t>
            </a:r>
            <a:endParaRPr lang="zh-CN" altLang="en-US" dirty="0"/>
          </a:p>
        </p:txBody>
      </p:sp>
      <p:sp>
        <p:nvSpPr>
          <p:cNvPr id="7" name="矩形: 圆角 6">
            <a:extLst>
              <a:ext uri="{FF2B5EF4-FFF2-40B4-BE49-F238E27FC236}">
                <a16:creationId xmlns:a16="http://schemas.microsoft.com/office/drawing/2014/main" id="{89F843C1-5C52-49F5-88F3-9AF9A34B9E4C}"/>
              </a:ext>
            </a:extLst>
          </p:cNvPr>
          <p:cNvSpPr/>
          <p:nvPr/>
        </p:nvSpPr>
        <p:spPr>
          <a:xfrm>
            <a:off x="1997476" y="5790905"/>
            <a:ext cx="7762043" cy="7019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a:t>HDFS</a:t>
            </a:r>
          </a:p>
          <a:p>
            <a:pPr algn="ctr"/>
            <a:r>
              <a:rPr lang="zh-CN" altLang="en-US" dirty="0"/>
              <a:t>分布式存储系统</a:t>
            </a:r>
          </a:p>
        </p:txBody>
      </p:sp>
      <p:sp>
        <p:nvSpPr>
          <p:cNvPr id="8" name="矩形: 圆角 7">
            <a:extLst>
              <a:ext uri="{FF2B5EF4-FFF2-40B4-BE49-F238E27FC236}">
                <a16:creationId xmlns:a16="http://schemas.microsoft.com/office/drawing/2014/main" id="{B7FF5687-05BD-40A5-90DB-421F9D816F31}"/>
              </a:ext>
            </a:extLst>
          </p:cNvPr>
          <p:cNvSpPr/>
          <p:nvPr/>
        </p:nvSpPr>
        <p:spPr>
          <a:xfrm>
            <a:off x="9934106" y="5790905"/>
            <a:ext cx="914400" cy="7019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200" dirty="0"/>
              <a:t>Flume</a:t>
            </a:r>
          </a:p>
          <a:p>
            <a:pPr algn="ctr"/>
            <a:r>
              <a:rPr lang="zh-CN" altLang="en-US" sz="1200" dirty="0"/>
              <a:t>日志采集</a:t>
            </a:r>
          </a:p>
        </p:txBody>
      </p:sp>
      <p:sp>
        <p:nvSpPr>
          <p:cNvPr id="9" name="矩形: 圆角 8">
            <a:extLst>
              <a:ext uri="{FF2B5EF4-FFF2-40B4-BE49-F238E27FC236}">
                <a16:creationId xmlns:a16="http://schemas.microsoft.com/office/drawing/2014/main" id="{DFD74D04-1170-409E-B684-A2B5A3E04721}"/>
              </a:ext>
            </a:extLst>
          </p:cNvPr>
          <p:cNvSpPr/>
          <p:nvPr/>
        </p:nvSpPr>
        <p:spPr>
          <a:xfrm>
            <a:off x="9941502" y="5018798"/>
            <a:ext cx="914400" cy="7019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dirty="0"/>
              <a:t>Kafka</a:t>
            </a:r>
            <a:endParaRPr lang="zh-CN" altLang="en-US" dirty="0"/>
          </a:p>
        </p:txBody>
      </p:sp>
      <p:sp>
        <p:nvSpPr>
          <p:cNvPr id="10" name="矩形: 圆角 9">
            <a:extLst>
              <a:ext uri="{FF2B5EF4-FFF2-40B4-BE49-F238E27FC236}">
                <a16:creationId xmlns:a16="http://schemas.microsoft.com/office/drawing/2014/main" id="{6EF764BB-6A93-48F2-9842-D125329662B6}"/>
              </a:ext>
            </a:extLst>
          </p:cNvPr>
          <p:cNvSpPr/>
          <p:nvPr/>
        </p:nvSpPr>
        <p:spPr>
          <a:xfrm>
            <a:off x="9934106" y="4274704"/>
            <a:ext cx="914400" cy="6739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200" dirty="0"/>
              <a:t>Sqoop</a:t>
            </a:r>
          </a:p>
          <a:p>
            <a:pPr algn="ctr"/>
            <a:r>
              <a:rPr lang="zh-CN" altLang="en-US" sz="1200" dirty="0"/>
              <a:t>数据转换</a:t>
            </a:r>
          </a:p>
        </p:txBody>
      </p:sp>
      <p:sp>
        <p:nvSpPr>
          <p:cNvPr id="11" name="矩形: 圆角 10">
            <a:extLst>
              <a:ext uri="{FF2B5EF4-FFF2-40B4-BE49-F238E27FC236}">
                <a16:creationId xmlns:a16="http://schemas.microsoft.com/office/drawing/2014/main" id="{6B13E06F-2051-4E4D-B2DA-3112869AF35E}"/>
              </a:ext>
            </a:extLst>
          </p:cNvPr>
          <p:cNvSpPr/>
          <p:nvPr/>
        </p:nvSpPr>
        <p:spPr>
          <a:xfrm>
            <a:off x="3086470" y="2716069"/>
            <a:ext cx="7762043" cy="70196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a:t>Azkaban/Oozie</a:t>
            </a:r>
          </a:p>
          <a:p>
            <a:pPr algn="ctr"/>
            <a:r>
              <a:rPr lang="zh-CN" altLang="en-US" dirty="0"/>
              <a:t>作业调度系统</a:t>
            </a:r>
          </a:p>
        </p:txBody>
      </p:sp>
      <p:sp>
        <p:nvSpPr>
          <p:cNvPr id="12" name="矩形: 圆角 11">
            <a:extLst>
              <a:ext uri="{FF2B5EF4-FFF2-40B4-BE49-F238E27FC236}">
                <a16:creationId xmlns:a16="http://schemas.microsoft.com/office/drawing/2014/main" id="{7B29C069-EF1A-4DD6-89AB-A712353A7173}"/>
              </a:ext>
            </a:extLst>
          </p:cNvPr>
          <p:cNvSpPr/>
          <p:nvPr/>
        </p:nvSpPr>
        <p:spPr>
          <a:xfrm>
            <a:off x="9934106" y="3488176"/>
            <a:ext cx="914400" cy="7019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dirty="0"/>
              <a:t>ES</a:t>
            </a:r>
            <a:endParaRPr lang="zh-CN" altLang="en-US" dirty="0"/>
          </a:p>
        </p:txBody>
      </p:sp>
      <p:sp>
        <p:nvSpPr>
          <p:cNvPr id="13" name="矩形: 圆角 12">
            <a:extLst>
              <a:ext uri="{FF2B5EF4-FFF2-40B4-BE49-F238E27FC236}">
                <a16:creationId xmlns:a16="http://schemas.microsoft.com/office/drawing/2014/main" id="{A9CD54E6-AF46-46FB-A609-A2F5B4AA3531}"/>
              </a:ext>
            </a:extLst>
          </p:cNvPr>
          <p:cNvSpPr/>
          <p:nvPr/>
        </p:nvSpPr>
        <p:spPr>
          <a:xfrm>
            <a:off x="3086470" y="4876505"/>
            <a:ext cx="6721877" cy="7019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a:t>YARN</a:t>
            </a:r>
          </a:p>
          <a:p>
            <a:pPr algn="ctr"/>
            <a:r>
              <a:rPr lang="zh-CN" altLang="en-US" dirty="0"/>
              <a:t>分布式资源管理系统</a:t>
            </a:r>
          </a:p>
        </p:txBody>
      </p:sp>
      <p:sp>
        <p:nvSpPr>
          <p:cNvPr id="14" name="矩形: 圆角 13">
            <a:extLst>
              <a:ext uri="{FF2B5EF4-FFF2-40B4-BE49-F238E27FC236}">
                <a16:creationId xmlns:a16="http://schemas.microsoft.com/office/drawing/2014/main" id="{BA48C1C5-3013-4BE1-A69E-A352CAF5BDD5}"/>
              </a:ext>
            </a:extLst>
          </p:cNvPr>
          <p:cNvSpPr/>
          <p:nvPr/>
        </p:nvSpPr>
        <p:spPr>
          <a:xfrm>
            <a:off x="3160453" y="3503058"/>
            <a:ext cx="1793277" cy="5471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t>Pig</a:t>
            </a:r>
            <a:endParaRPr lang="zh-CN" altLang="en-US" dirty="0"/>
          </a:p>
        </p:txBody>
      </p:sp>
      <p:sp>
        <p:nvSpPr>
          <p:cNvPr id="15" name="矩形: 圆角 14">
            <a:extLst>
              <a:ext uri="{FF2B5EF4-FFF2-40B4-BE49-F238E27FC236}">
                <a16:creationId xmlns:a16="http://schemas.microsoft.com/office/drawing/2014/main" id="{09E6F222-CDF0-4A20-B633-F346E827B130}"/>
              </a:ext>
            </a:extLst>
          </p:cNvPr>
          <p:cNvSpPr/>
          <p:nvPr/>
        </p:nvSpPr>
        <p:spPr>
          <a:xfrm>
            <a:off x="5557421" y="3523470"/>
            <a:ext cx="1908699" cy="5471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t>Hive</a:t>
            </a:r>
            <a:endParaRPr lang="zh-CN" altLang="en-US" dirty="0"/>
          </a:p>
        </p:txBody>
      </p:sp>
      <p:sp>
        <p:nvSpPr>
          <p:cNvPr id="16" name="矩形: 圆角 15">
            <a:extLst>
              <a:ext uri="{FF2B5EF4-FFF2-40B4-BE49-F238E27FC236}">
                <a16:creationId xmlns:a16="http://schemas.microsoft.com/office/drawing/2014/main" id="{F44A25F4-5D5F-4F82-9807-3A7F707F90BB}"/>
              </a:ext>
            </a:extLst>
          </p:cNvPr>
          <p:cNvSpPr/>
          <p:nvPr/>
        </p:nvSpPr>
        <p:spPr>
          <a:xfrm>
            <a:off x="8105312" y="3529019"/>
            <a:ext cx="1693593" cy="5471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t>Impala</a:t>
            </a:r>
            <a:endParaRPr lang="zh-CN" altLang="en-US" dirty="0"/>
          </a:p>
        </p:txBody>
      </p:sp>
      <p:sp>
        <p:nvSpPr>
          <p:cNvPr id="17" name="矩形: 圆角 16">
            <a:extLst>
              <a:ext uri="{FF2B5EF4-FFF2-40B4-BE49-F238E27FC236}">
                <a16:creationId xmlns:a16="http://schemas.microsoft.com/office/drawing/2014/main" id="{2FDE658E-C98B-4036-86B5-2540983DB6F0}"/>
              </a:ext>
            </a:extLst>
          </p:cNvPr>
          <p:cNvSpPr/>
          <p:nvPr/>
        </p:nvSpPr>
        <p:spPr>
          <a:xfrm>
            <a:off x="3160453" y="4223182"/>
            <a:ext cx="1125615" cy="547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MapReduce</a:t>
            </a:r>
          </a:p>
          <a:p>
            <a:pPr algn="ctr"/>
            <a:r>
              <a:rPr lang="zh-CN" altLang="en-US" sz="1200" dirty="0"/>
              <a:t>离线计算</a:t>
            </a:r>
          </a:p>
        </p:txBody>
      </p:sp>
      <p:sp>
        <p:nvSpPr>
          <p:cNvPr id="18" name="矩形: 圆角 17">
            <a:extLst>
              <a:ext uri="{FF2B5EF4-FFF2-40B4-BE49-F238E27FC236}">
                <a16:creationId xmlns:a16="http://schemas.microsoft.com/office/drawing/2014/main" id="{89195F3E-1831-4D56-AB7E-71F3DDEB7922}"/>
              </a:ext>
            </a:extLst>
          </p:cNvPr>
          <p:cNvSpPr/>
          <p:nvPr/>
        </p:nvSpPr>
        <p:spPr>
          <a:xfrm>
            <a:off x="4492096" y="4243976"/>
            <a:ext cx="1179257" cy="5471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200" dirty="0"/>
              <a:t>Tez</a:t>
            </a:r>
          </a:p>
          <a:p>
            <a:pPr algn="ctr"/>
            <a:r>
              <a:rPr lang="en-US" altLang="zh-CN" sz="1200" dirty="0"/>
              <a:t>DAG</a:t>
            </a:r>
            <a:r>
              <a:rPr lang="zh-CN" altLang="en-US" sz="1200" dirty="0"/>
              <a:t>计算</a:t>
            </a:r>
          </a:p>
        </p:txBody>
      </p:sp>
      <p:sp>
        <p:nvSpPr>
          <p:cNvPr id="19" name="矩形: 圆角 18">
            <a:extLst>
              <a:ext uri="{FF2B5EF4-FFF2-40B4-BE49-F238E27FC236}">
                <a16:creationId xmlns:a16="http://schemas.microsoft.com/office/drawing/2014/main" id="{BB51163E-1497-4C3D-ACD6-A7E75DB10CFC}"/>
              </a:ext>
            </a:extLst>
          </p:cNvPr>
          <p:cNvSpPr/>
          <p:nvPr/>
        </p:nvSpPr>
        <p:spPr>
          <a:xfrm>
            <a:off x="5881803" y="4256695"/>
            <a:ext cx="1179257" cy="5471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200" dirty="0"/>
              <a:t>Spark</a:t>
            </a:r>
          </a:p>
          <a:p>
            <a:pPr algn="ctr"/>
            <a:r>
              <a:rPr lang="zh-CN" altLang="en-US" sz="1200" dirty="0"/>
              <a:t>内存计算</a:t>
            </a:r>
          </a:p>
        </p:txBody>
      </p:sp>
      <p:sp>
        <p:nvSpPr>
          <p:cNvPr id="20" name="矩形: 圆角 19">
            <a:extLst>
              <a:ext uri="{FF2B5EF4-FFF2-40B4-BE49-F238E27FC236}">
                <a16:creationId xmlns:a16="http://schemas.microsoft.com/office/drawing/2014/main" id="{79F8D94B-7D3B-4A02-95B3-BC6891C92DD2}"/>
              </a:ext>
            </a:extLst>
          </p:cNvPr>
          <p:cNvSpPr/>
          <p:nvPr/>
        </p:nvSpPr>
        <p:spPr>
          <a:xfrm>
            <a:off x="7278558" y="4255614"/>
            <a:ext cx="1179257" cy="5471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200" dirty="0" err="1"/>
              <a:t>Flink</a:t>
            </a:r>
            <a:endParaRPr lang="en-US" altLang="zh-CN" sz="1200" dirty="0"/>
          </a:p>
          <a:p>
            <a:pPr algn="ctr"/>
            <a:r>
              <a:rPr lang="zh-CN" altLang="en-US" sz="1200" dirty="0"/>
              <a:t>实时计算</a:t>
            </a:r>
          </a:p>
        </p:txBody>
      </p:sp>
      <p:sp>
        <p:nvSpPr>
          <p:cNvPr id="21" name="矩形: 圆角 20">
            <a:extLst>
              <a:ext uri="{FF2B5EF4-FFF2-40B4-BE49-F238E27FC236}">
                <a16:creationId xmlns:a16="http://schemas.microsoft.com/office/drawing/2014/main" id="{79AF66AA-C6F2-49D6-84DF-F76AE85E5DE6}"/>
              </a:ext>
            </a:extLst>
          </p:cNvPr>
          <p:cNvSpPr/>
          <p:nvPr/>
        </p:nvSpPr>
        <p:spPr>
          <a:xfrm>
            <a:off x="8619649" y="4244378"/>
            <a:ext cx="1179257" cy="5471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200" dirty="0"/>
              <a:t>Storm</a:t>
            </a:r>
          </a:p>
          <a:p>
            <a:pPr algn="ctr"/>
            <a:r>
              <a:rPr lang="zh-CN" altLang="en-US" sz="1200" dirty="0"/>
              <a:t>实时计算</a:t>
            </a:r>
          </a:p>
        </p:txBody>
      </p:sp>
      <p:sp>
        <p:nvSpPr>
          <p:cNvPr id="3" name="对话气泡: 椭圆形 2">
            <a:extLst>
              <a:ext uri="{FF2B5EF4-FFF2-40B4-BE49-F238E27FC236}">
                <a16:creationId xmlns:a16="http://schemas.microsoft.com/office/drawing/2014/main" id="{E54707B4-BC45-4A46-960C-D29112790771}"/>
              </a:ext>
            </a:extLst>
          </p:cNvPr>
          <p:cNvSpPr/>
          <p:nvPr/>
        </p:nvSpPr>
        <p:spPr>
          <a:xfrm>
            <a:off x="3293616" y="6241002"/>
            <a:ext cx="1660114" cy="464303"/>
          </a:xfrm>
          <a:prstGeom prst="wedgeEllipseCallout">
            <a:avLst>
              <a:gd name="adj1" fmla="val 82376"/>
              <a:gd name="adj2" fmla="val -9237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err="1"/>
              <a:t>GoogleFS</a:t>
            </a:r>
            <a:endParaRPr lang="zh-CN" altLang="en-US" dirty="0"/>
          </a:p>
        </p:txBody>
      </p:sp>
      <p:sp>
        <p:nvSpPr>
          <p:cNvPr id="22" name="对话气泡: 椭圆形 21">
            <a:extLst>
              <a:ext uri="{FF2B5EF4-FFF2-40B4-BE49-F238E27FC236}">
                <a16:creationId xmlns:a16="http://schemas.microsoft.com/office/drawing/2014/main" id="{28FDEBA5-EC7C-47F6-AA7F-B0A641851A14}"/>
              </a:ext>
            </a:extLst>
          </p:cNvPr>
          <p:cNvSpPr/>
          <p:nvPr/>
        </p:nvSpPr>
        <p:spPr>
          <a:xfrm>
            <a:off x="1468518" y="4977955"/>
            <a:ext cx="2069972" cy="450097"/>
          </a:xfrm>
          <a:prstGeom prst="wedgeEllipseCallout">
            <a:avLst>
              <a:gd name="adj1" fmla="val 52354"/>
              <a:gd name="adj2" fmla="val -1061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t>MapReduce</a:t>
            </a:r>
            <a:endParaRPr lang="zh-CN" altLang="en-US" dirty="0"/>
          </a:p>
        </p:txBody>
      </p:sp>
      <p:sp>
        <p:nvSpPr>
          <p:cNvPr id="23" name="对话气泡: 椭圆形 22">
            <a:extLst>
              <a:ext uri="{FF2B5EF4-FFF2-40B4-BE49-F238E27FC236}">
                <a16:creationId xmlns:a16="http://schemas.microsoft.com/office/drawing/2014/main" id="{640A6C37-A7EC-4B3C-BAEE-81B74326A3A1}"/>
              </a:ext>
            </a:extLst>
          </p:cNvPr>
          <p:cNvSpPr/>
          <p:nvPr/>
        </p:nvSpPr>
        <p:spPr>
          <a:xfrm>
            <a:off x="932154" y="2255337"/>
            <a:ext cx="1673071" cy="438866"/>
          </a:xfrm>
          <a:prstGeom prst="wedgeEllipseCallout">
            <a:avLst>
              <a:gd name="adj1" fmla="val 43864"/>
              <a:gd name="adj2" fmla="val 38054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err="1"/>
              <a:t>BigTable</a:t>
            </a:r>
            <a:endParaRPr lang="zh-CN" altLang="en-US" dirty="0"/>
          </a:p>
        </p:txBody>
      </p:sp>
    </p:spTree>
    <p:extLst>
      <p:ext uri="{BB962C8B-B14F-4D97-AF65-F5344CB8AC3E}">
        <p14:creationId xmlns:p14="http://schemas.microsoft.com/office/powerpoint/2010/main" val="253477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1BB717-C11D-4C61-9271-91985E987C18}"/>
              </a:ext>
            </a:extLst>
          </p:cNvPr>
          <p:cNvSpPr>
            <a:spLocks noGrp="1"/>
          </p:cNvSpPr>
          <p:nvPr>
            <p:ph type="title"/>
          </p:nvPr>
        </p:nvSpPr>
        <p:spPr/>
        <p:txBody>
          <a:bodyPr/>
          <a:lstStyle/>
          <a:p>
            <a:r>
              <a:rPr lang="en-US" altLang="zh-CN" b="1" dirty="0" err="1"/>
              <a:t>GraphX</a:t>
            </a:r>
            <a:endParaRPr lang="zh-CN" altLang="en-US" dirty="0"/>
          </a:p>
        </p:txBody>
      </p:sp>
      <p:sp>
        <p:nvSpPr>
          <p:cNvPr id="3" name="内容占位符 2">
            <a:extLst>
              <a:ext uri="{FF2B5EF4-FFF2-40B4-BE49-F238E27FC236}">
                <a16:creationId xmlns:a16="http://schemas.microsoft.com/office/drawing/2014/main" id="{9EA6DC9B-D754-4359-BED4-8AE6DDE39DBC}"/>
              </a:ext>
            </a:extLst>
          </p:cNvPr>
          <p:cNvSpPr>
            <a:spLocks noGrp="1"/>
          </p:cNvSpPr>
          <p:nvPr>
            <p:ph idx="1"/>
          </p:nvPr>
        </p:nvSpPr>
        <p:spPr/>
        <p:txBody>
          <a:bodyPr/>
          <a:lstStyle/>
          <a:p>
            <a:r>
              <a:rPr lang="en-US" altLang="zh-CN" dirty="0" err="1"/>
              <a:t>GraphX</a:t>
            </a:r>
            <a:r>
              <a:rPr lang="zh-CN" altLang="en-US" dirty="0"/>
              <a:t>是</a:t>
            </a:r>
            <a:r>
              <a:rPr lang="en-US" altLang="zh-CN" dirty="0"/>
              <a:t>Spark</a:t>
            </a:r>
            <a:r>
              <a:rPr lang="zh-CN" altLang="en-US" dirty="0"/>
              <a:t>上的一个分布式图形处理框架</a:t>
            </a:r>
          </a:p>
        </p:txBody>
      </p:sp>
      <p:pic>
        <p:nvPicPr>
          <p:cNvPr id="5" name="图片 4">
            <a:extLst>
              <a:ext uri="{FF2B5EF4-FFF2-40B4-BE49-F238E27FC236}">
                <a16:creationId xmlns:a16="http://schemas.microsoft.com/office/drawing/2014/main" id="{2C296E06-FD3D-463B-B745-E8EC7B274C6C}"/>
              </a:ext>
            </a:extLst>
          </p:cNvPr>
          <p:cNvPicPr>
            <a:picLocks noChangeAspect="1"/>
          </p:cNvPicPr>
          <p:nvPr/>
        </p:nvPicPr>
        <p:blipFill>
          <a:blip r:embed="rId2"/>
          <a:stretch>
            <a:fillRect/>
          </a:stretch>
        </p:blipFill>
        <p:spPr>
          <a:xfrm>
            <a:off x="2594654" y="2315552"/>
            <a:ext cx="7002691" cy="4542448"/>
          </a:xfrm>
          <a:prstGeom prst="rect">
            <a:avLst/>
          </a:prstGeom>
        </p:spPr>
      </p:pic>
    </p:spTree>
    <p:extLst>
      <p:ext uri="{BB962C8B-B14F-4D97-AF65-F5344CB8AC3E}">
        <p14:creationId xmlns:p14="http://schemas.microsoft.com/office/powerpoint/2010/main" val="1684667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BF245-1248-4FB5-83C3-9E14A43A2874}"/>
              </a:ext>
            </a:extLst>
          </p:cNvPr>
          <p:cNvSpPr>
            <a:spLocks noGrp="1"/>
          </p:cNvSpPr>
          <p:nvPr>
            <p:ph type="title"/>
          </p:nvPr>
        </p:nvSpPr>
        <p:spPr/>
        <p:txBody>
          <a:bodyPr/>
          <a:lstStyle/>
          <a:p>
            <a:r>
              <a:rPr lang="zh-CN" altLang="en-US" dirty="0"/>
              <a:t>示例</a:t>
            </a:r>
          </a:p>
        </p:txBody>
      </p:sp>
      <p:sp>
        <p:nvSpPr>
          <p:cNvPr id="3" name="内容占位符 2">
            <a:extLst>
              <a:ext uri="{FF2B5EF4-FFF2-40B4-BE49-F238E27FC236}">
                <a16:creationId xmlns:a16="http://schemas.microsoft.com/office/drawing/2014/main" id="{4C7FFAE0-4E72-478B-9892-FA2780D7D350}"/>
              </a:ext>
            </a:extLst>
          </p:cNvPr>
          <p:cNvSpPr>
            <a:spLocks noGrp="1"/>
          </p:cNvSpPr>
          <p:nvPr>
            <p:ph idx="1"/>
          </p:nvPr>
        </p:nvSpPr>
        <p:spPr/>
        <p:txBody>
          <a:bodyPr/>
          <a:lstStyle/>
          <a:p>
            <a:r>
              <a:rPr lang="en-US" altLang="zh-CN" dirty="0" err="1"/>
              <a:t>SparkSQL</a:t>
            </a:r>
            <a:r>
              <a:rPr lang="zh-CN" altLang="en-US" dirty="0"/>
              <a:t>的跨源示例</a:t>
            </a:r>
            <a:endParaRPr lang="en-US" altLang="zh-CN" dirty="0"/>
          </a:p>
          <a:p>
            <a:r>
              <a:rPr lang="en-US" altLang="zh-CN" dirty="0"/>
              <a:t>Structured Streaming</a:t>
            </a:r>
            <a:r>
              <a:rPr lang="zh-CN" altLang="en-US" dirty="0"/>
              <a:t>的大屏实时显示</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99954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2F9A05-2C75-4765-AF3F-53B79D432D42}"/>
              </a:ext>
            </a:extLst>
          </p:cNvPr>
          <p:cNvSpPr>
            <a:spLocks noGrp="1"/>
          </p:cNvSpPr>
          <p:nvPr>
            <p:ph type="title"/>
          </p:nvPr>
        </p:nvSpPr>
        <p:spPr/>
        <p:txBody>
          <a:bodyPr/>
          <a:lstStyle/>
          <a:p>
            <a:r>
              <a:rPr lang="en-US" altLang="zh-CN" b="1" dirty="0">
                <a:hlinkClick r:id="rId2"/>
              </a:rPr>
              <a:t>Spark FAQ</a:t>
            </a:r>
            <a:endParaRPr lang="zh-CN" altLang="en-US" b="1" dirty="0"/>
          </a:p>
        </p:txBody>
      </p:sp>
      <p:sp>
        <p:nvSpPr>
          <p:cNvPr id="3" name="内容占位符 2">
            <a:extLst>
              <a:ext uri="{FF2B5EF4-FFF2-40B4-BE49-F238E27FC236}">
                <a16:creationId xmlns:a16="http://schemas.microsoft.com/office/drawing/2014/main" id="{D2C748E8-56DB-43B5-9E11-705A8FD67544}"/>
              </a:ext>
            </a:extLst>
          </p:cNvPr>
          <p:cNvSpPr>
            <a:spLocks noGrp="1"/>
          </p:cNvSpPr>
          <p:nvPr>
            <p:ph idx="1"/>
          </p:nvPr>
        </p:nvSpPr>
        <p:spPr>
          <a:xfrm>
            <a:off x="838200" y="1825625"/>
            <a:ext cx="10515600" cy="4667250"/>
          </a:xfrm>
        </p:spPr>
        <p:txBody>
          <a:bodyPr>
            <a:noAutofit/>
          </a:bodyPr>
          <a:lstStyle/>
          <a:p>
            <a:r>
              <a:rPr lang="en-US" altLang="zh-CN" sz="2400" dirty="0"/>
              <a:t>Do I need Hadoop to run Spark?</a:t>
            </a:r>
          </a:p>
          <a:p>
            <a:pPr marL="0" indent="0">
              <a:buNone/>
            </a:pPr>
            <a:r>
              <a:rPr lang="zh-CN" altLang="en-US" sz="2400" dirty="0"/>
              <a:t>不需要，但是如果在集群上运行，则需要某种形式的共享文件系统</a:t>
            </a:r>
            <a:r>
              <a:rPr lang="en-US" altLang="zh-CN" sz="2400" dirty="0"/>
              <a:t>(</a:t>
            </a:r>
            <a:r>
              <a:rPr lang="zh-CN" altLang="en-US" sz="2400" dirty="0"/>
              <a:t>例如，</a:t>
            </a:r>
            <a:r>
              <a:rPr lang="en-US" altLang="zh-CN" sz="2400" dirty="0"/>
              <a:t>NFS</a:t>
            </a:r>
            <a:r>
              <a:rPr lang="zh-CN" altLang="en-US" sz="2400" dirty="0"/>
              <a:t>挂载在每个节点的相同路径上</a:t>
            </a:r>
            <a:r>
              <a:rPr lang="en-US" altLang="zh-CN" sz="2400" dirty="0"/>
              <a:t>)</a:t>
            </a:r>
            <a:r>
              <a:rPr lang="zh-CN" altLang="en-US" sz="2400" dirty="0"/>
              <a:t>。如果您有这种类型的文件系统，您可以在独立模式下部署</a:t>
            </a:r>
            <a:r>
              <a:rPr lang="en-US" altLang="zh-CN" sz="2400" dirty="0"/>
              <a:t>Spark</a:t>
            </a:r>
            <a:r>
              <a:rPr lang="zh-CN" altLang="en-US" sz="2400" dirty="0"/>
              <a:t>。</a:t>
            </a:r>
            <a:endParaRPr lang="en-US" altLang="zh-CN" sz="2400" dirty="0"/>
          </a:p>
          <a:p>
            <a:r>
              <a:rPr lang="en-US" altLang="zh-CN" sz="2400" dirty="0"/>
              <a:t>I understand Spark Streaming uses micro-batching. Does this increase latency?</a:t>
            </a:r>
          </a:p>
          <a:p>
            <a:pPr marL="0" indent="0">
              <a:buNone/>
            </a:pPr>
            <a:r>
              <a:rPr lang="zh-CN" altLang="en-US" sz="2400" dirty="0"/>
              <a:t>尽管</a:t>
            </a:r>
            <a:r>
              <a:rPr lang="en-US" altLang="zh-CN" sz="2400" dirty="0"/>
              <a:t>Spark</a:t>
            </a:r>
            <a:r>
              <a:rPr lang="zh-CN" altLang="en-US" sz="2400" dirty="0"/>
              <a:t>确实使用了微批处理执行模型，但这对应用程序影响不大，因为批处理可能短至</a:t>
            </a:r>
            <a:r>
              <a:rPr lang="en-US" altLang="zh-CN" sz="2400" dirty="0"/>
              <a:t>0.5</a:t>
            </a:r>
            <a:r>
              <a:rPr lang="zh-CN" altLang="en-US" sz="2400" dirty="0"/>
              <a:t>秒。 在大多数流式传输大数据的应用程序中，分析是在较大的窗口（例如</a:t>
            </a:r>
            <a:r>
              <a:rPr lang="en-US" altLang="zh-CN" sz="2400" dirty="0"/>
              <a:t>10</a:t>
            </a:r>
            <a:r>
              <a:rPr lang="zh-CN" altLang="en-US" sz="2400" dirty="0"/>
              <a:t>分钟）内完成的，或者获取数据的延迟时间较长（例如，传感器每</a:t>
            </a:r>
            <a:r>
              <a:rPr lang="en-US" altLang="zh-CN" sz="2400" dirty="0"/>
              <a:t>10</a:t>
            </a:r>
            <a:r>
              <a:rPr lang="zh-CN" altLang="en-US" sz="2400" dirty="0"/>
              <a:t>秒收集一次读数）。 </a:t>
            </a:r>
            <a:r>
              <a:rPr lang="en-US" altLang="zh-CN" sz="2400" dirty="0"/>
              <a:t>Spark</a:t>
            </a:r>
            <a:r>
              <a:rPr lang="zh-CN" altLang="en-US" sz="2400" dirty="0"/>
              <a:t>的模型实现了一次精确的语义和一致性，这意味着即使节点速度缓慢或出现故障，系统也可以给出正确的结果。</a:t>
            </a:r>
            <a:endParaRPr lang="en-US" altLang="zh-CN" sz="2400" dirty="0"/>
          </a:p>
          <a:p>
            <a:r>
              <a:rPr lang="en-US" altLang="zh-CN" sz="2400" dirty="0"/>
              <a:t>Yours</a:t>
            </a:r>
            <a:r>
              <a:rPr lang="zh-CN" altLang="en-US" sz="2400" dirty="0"/>
              <a:t>？</a:t>
            </a:r>
          </a:p>
        </p:txBody>
      </p:sp>
    </p:spTree>
    <p:extLst>
      <p:ext uri="{BB962C8B-B14F-4D97-AF65-F5344CB8AC3E}">
        <p14:creationId xmlns:p14="http://schemas.microsoft.com/office/powerpoint/2010/main" val="222247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r>
              <a:rPr lang="en-US" altLang="zh-CN" dirty="0"/>
              <a:t>Apache Spark TimeLine</a:t>
            </a:r>
          </a:p>
        </p:txBody>
      </p:sp>
      <p:graphicFrame>
        <p:nvGraphicFramePr>
          <p:cNvPr id="4" name="内容占位符 2">
            <a:extLst>
              <a:ext uri="{FF2B5EF4-FFF2-40B4-BE49-F238E27FC236}">
                <a16:creationId xmlns:a16="http://schemas.microsoft.com/office/drawing/2014/main" id="{FF3F0D82-0AA6-45C3-8367-955CBFA02ED6}"/>
              </a:ext>
            </a:extLst>
          </p:cNvPr>
          <p:cNvGraphicFramePr>
            <a:graphicFrameLocks noGrp="1"/>
          </p:cNvGraphicFramePr>
          <p:nvPr>
            <p:ph idx="1"/>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EF3289-8969-4103-B19E-A2E761A10D6B}"/>
              </a:ext>
            </a:extLst>
          </p:cNvPr>
          <p:cNvSpPr>
            <a:spLocks noGrp="1"/>
          </p:cNvSpPr>
          <p:nvPr>
            <p:ph type="title"/>
          </p:nvPr>
        </p:nvSpPr>
        <p:spPr>
          <a:xfrm>
            <a:off x="581192" y="702156"/>
            <a:ext cx="11029616" cy="631694"/>
          </a:xfrm>
        </p:spPr>
        <p:txBody>
          <a:bodyPr>
            <a:normAutofit fontScale="90000"/>
          </a:bodyPr>
          <a:lstStyle/>
          <a:p>
            <a:r>
              <a:rPr lang="en-US" altLang="zh-CN" cap="none" dirty="0">
                <a:latin typeface="微软雅黑" panose="020B0503020204020204" pitchFamily="34" charset="-122"/>
                <a:ea typeface="微软雅黑" panose="020B0503020204020204" pitchFamily="34" charset="-122"/>
              </a:rPr>
              <a:t>Stack Overflow</a:t>
            </a:r>
            <a:r>
              <a:rPr lang="zh-CN" altLang="en-US" dirty="0"/>
              <a:t>开发者调查报告</a:t>
            </a:r>
            <a:r>
              <a:rPr lang="en-US" altLang="zh-CN" dirty="0"/>
              <a:t>2020-</a:t>
            </a:r>
            <a:r>
              <a:rPr lang="zh-CN" altLang="en-US" dirty="0"/>
              <a:t>最喜欢的技术</a:t>
            </a:r>
          </a:p>
        </p:txBody>
      </p:sp>
      <p:pic>
        <p:nvPicPr>
          <p:cNvPr id="6" name="内容占位符 5">
            <a:extLst>
              <a:ext uri="{FF2B5EF4-FFF2-40B4-BE49-F238E27FC236}">
                <a16:creationId xmlns:a16="http://schemas.microsoft.com/office/drawing/2014/main" id="{0BC5F616-E96F-43CB-827E-62544C3FD4AB}"/>
              </a:ext>
            </a:extLst>
          </p:cNvPr>
          <p:cNvPicPr>
            <a:picLocks noGrp="1" noChangeAspect="1"/>
          </p:cNvPicPr>
          <p:nvPr>
            <p:ph idx="1"/>
          </p:nvPr>
        </p:nvPicPr>
        <p:blipFill>
          <a:blip r:embed="rId2"/>
          <a:stretch>
            <a:fillRect/>
          </a:stretch>
        </p:blipFill>
        <p:spPr>
          <a:xfrm>
            <a:off x="1409352" y="1406995"/>
            <a:ext cx="8346930" cy="5382044"/>
          </a:xfrm>
        </p:spPr>
      </p:pic>
      <p:sp>
        <p:nvSpPr>
          <p:cNvPr id="4" name="日期占位符 3">
            <a:extLst>
              <a:ext uri="{FF2B5EF4-FFF2-40B4-BE49-F238E27FC236}">
                <a16:creationId xmlns:a16="http://schemas.microsoft.com/office/drawing/2014/main" id="{5437E312-A97E-47DF-A5F5-A407F3971A03}"/>
              </a:ext>
            </a:extLst>
          </p:cNvPr>
          <p:cNvSpPr>
            <a:spLocks noGrp="1"/>
          </p:cNvSpPr>
          <p:nvPr>
            <p:ph type="dt" sz="half" idx="10"/>
          </p:nvPr>
        </p:nvSpPr>
        <p:spPr/>
        <p:txBody>
          <a:bodyPr/>
          <a:lstStyle/>
          <a:p>
            <a:pPr rtl="0"/>
            <a:fld id="{F24FFC25-0C05-49C8-B150-3CF6B89B5C55}" type="datetime1">
              <a:rPr lang="zh-CN" altLang="en-US" smtClean="0"/>
              <a:t>2020/7/24</a:t>
            </a:fld>
            <a:endParaRPr lang="en-US" dirty="0"/>
          </a:p>
        </p:txBody>
      </p:sp>
    </p:spTree>
    <p:extLst>
      <p:ext uri="{BB962C8B-B14F-4D97-AF65-F5344CB8AC3E}">
        <p14:creationId xmlns:p14="http://schemas.microsoft.com/office/powerpoint/2010/main" val="323112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FB6A32-B764-4EA2-9968-C8C65FC64304}"/>
              </a:ext>
            </a:extLst>
          </p:cNvPr>
          <p:cNvSpPr>
            <a:spLocks noGrp="1"/>
          </p:cNvSpPr>
          <p:nvPr>
            <p:ph type="title"/>
          </p:nvPr>
        </p:nvSpPr>
        <p:spPr/>
        <p:txBody>
          <a:bodyPr/>
          <a:lstStyle/>
          <a:p>
            <a:r>
              <a:rPr lang="en-US" altLang="zh-CN" b="1" dirty="0"/>
              <a:t>Spark</a:t>
            </a:r>
            <a:r>
              <a:rPr lang="zh-CN" altLang="en-US" b="1" dirty="0"/>
              <a:t>简介</a:t>
            </a:r>
            <a:endParaRPr lang="zh-CN" altLang="en-US" dirty="0"/>
          </a:p>
        </p:txBody>
      </p:sp>
      <p:sp>
        <p:nvSpPr>
          <p:cNvPr id="3" name="内容占位符 2">
            <a:extLst>
              <a:ext uri="{FF2B5EF4-FFF2-40B4-BE49-F238E27FC236}">
                <a16:creationId xmlns:a16="http://schemas.microsoft.com/office/drawing/2014/main" id="{CE161F51-4C22-4B5C-B56C-C8F2A4CF8D67}"/>
              </a:ext>
            </a:extLst>
          </p:cNvPr>
          <p:cNvSpPr>
            <a:spLocks noGrp="1"/>
          </p:cNvSpPr>
          <p:nvPr>
            <p:ph idx="1"/>
          </p:nvPr>
        </p:nvSpPr>
        <p:spPr/>
        <p:txBody>
          <a:bodyPr>
            <a:normAutofit/>
          </a:bodyPr>
          <a:lstStyle/>
          <a:p>
            <a:r>
              <a:rPr lang="zh-CN" altLang="en-US" dirty="0"/>
              <a:t>运行速度快</a:t>
            </a:r>
            <a:endParaRPr lang="en-US" altLang="zh-CN" dirty="0"/>
          </a:p>
          <a:p>
            <a:pPr lvl="1"/>
            <a:r>
              <a:rPr lang="en-US" altLang="zh-CN" sz="1600" dirty="0"/>
              <a:t>Spark</a:t>
            </a:r>
            <a:r>
              <a:rPr lang="zh-CN" altLang="en-US" sz="1600" dirty="0"/>
              <a:t>拥有</a:t>
            </a:r>
            <a:r>
              <a:rPr lang="en-US" altLang="zh-CN" sz="1600" dirty="0"/>
              <a:t>DAG</a:t>
            </a:r>
            <a:r>
              <a:rPr lang="zh-CN" altLang="en-US" sz="1600" dirty="0"/>
              <a:t>执行引擎，支持在内存中对数据进行迭代计算。官方提供的数据表明，如果数据由磁盘读取，速度是</a:t>
            </a:r>
            <a:r>
              <a:rPr lang="en-US" altLang="zh-CN" sz="1600" dirty="0"/>
              <a:t>Hadoop MapReduce</a:t>
            </a:r>
            <a:r>
              <a:rPr lang="zh-CN" altLang="en-US" sz="1600" dirty="0"/>
              <a:t>的</a:t>
            </a:r>
            <a:r>
              <a:rPr lang="en-US" altLang="zh-CN" sz="1600" dirty="0"/>
              <a:t>10</a:t>
            </a:r>
            <a:r>
              <a:rPr lang="zh-CN" altLang="en-US" sz="1600" dirty="0"/>
              <a:t>倍以上，如果数据从内存中读取，速度可以高达</a:t>
            </a:r>
            <a:r>
              <a:rPr lang="en-US" altLang="zh-CN" sz="1600" dirty="0"/>
              <a:t>100</a:t>
            </a:r>
            <a:r>
              <a:rPr lang="zh-CN" altLang="en-US" sz="1600" dirty="0"/>
              <a:t>多倍。</a:t>
            </a:r>
            <a:endParaRPr lang="en-US" altLang="zh-CN" sz="1600" dirty="0"/>
          </a:p>
          <a:p>
            <a:r>
              <a:rPr lang="zh-CN" altLang="en-US" dirty="0"/>
              <a:t>易用性</a:t>
            </a:r>
            <a:endParaRPr lang="en-US" altLang="zh-CN" dirty="0"/>
          </a:p>
          <a:p>
            <a:pPr lvl="1"/>
            <a:r>
              <a:rPr lang="en-US" altLang="zh-CN" sz="1600" dirty="0"/>
              <a:t>Spark</a:t>
            </a:r>
            <a:r>
              <a:rPr lang="zh-CN" altLang="en-US" sz="1600" dirty="0"/>
              <a:t>不仅支持</a:t>
            </a:r>
            <a:r>
              <a:rPr lang="en-US" altLang="zh-CN" sz="1600" dirty="0"/>
              <a:t>Scala</a:t>
            </a:r>
            <a:r>
              <a:rPr lang="zh-CN" altLang="en-US" sz="1600" dirty="0"/>
              <a:t>编写应用程序，而且支持</a:t>
            </a:r>
            <a:r>
              <a:rPr lang="en-US" altLang="zh-CN" sz="1600" dirty="0"/>
              <a:t>Java</a:t>
            </a:r>
            <a:r>
              <a:rPr lang="zh-CN" altLang="en-US" sz="1600" dirty="0"/>
              <a:t>、</a:t>
            </a:r>
            <a:r>
              <a:rPr lang="en-US" altLang="zh-CN" sz="1600" dirty="0"/>
              <a:t>Python</a:t>
            </a:r>
            <a:r>
              <a:rPr lang="zh-CN" altLang="en-US" sz="1600" dirty="0"/>
              <a:t>、</a:t>
            </a:r>
            <a:r>
              <a:rPr lang="en-US" altLang="zh-CN" sz="1600" dirty="0"/>
              <a:t>R</a:t>
            </a:r>
            <a:r>
              <a:rPr lang="zh-CN" altLang="en-US" sz="1600" dirty="0"/>
              <a:t>和</a:t>
            </a:r>
            <a:r>
              <a:rPr lang="en-US" altLang="zh-CN" sz="1600" dirty="0"/>
              <a:t>SQL</a:t>
            </a:r>
            <a:r>
              <a:rPr lang="zh-CN" altLang="en-US" sz="1600" dirty="0"/>
              <a:t>等语言进行编写，特别是</a:t>
            </a:r>
            <a:r>
              <a:rPr lang="en-US" altLang="zh-CN" sz="1600" dirty="0"/>
              <a:t>Scala</a:t>
            </a:r>
            <a:r>
              <a:rPr lang="zh-CN" altLang="en-US" sz="1600" dirty="0"/>
              <a:t>是一种高效、可拓展的语言，能够用简洁的代码处理较为复杂的处理工作。</a:t>
            </a:r>
            <a:endParaRPr lang="en-US" altLang="zh-CN" sz="1600" dirty="0"/>
          </a:p>
          <a:p>
            <a:r>
              <a:rPr lang="zh-CN" altLang="en-US" dirty="0"/>
              <a:t>通用性</a:t>
            </a:r>
            <a:endParaRPr lang="en-US" altLang="zh-CN" dirty="0"/>
          </a:p>
          <a:p>
            <a:pPr lvl="1"/>
            <a:r>
              <a:rPr lang="en-US" altLang="zh-CN" sz="1600" dirty="0"/>
              <a:t>Spark Core</a:t>
            </a:r>
            <a:r>
              <a:rPr lang="zh-CN" altLang="en-US" sz="1600" dirty="0"/>
              <a:t>提供内存计算框架、</a:t>
            </a:r>
            <a:r>
              <a:rPr lang="en-US" altLang="zh-CN" sz="1600" dirty="0" err="1"/>
              <a:t>SparkStreaming</a:t>
            </a:r>
            <a:r>
              <a:rPr lang="zh-CN" altLang="en-US" sz="1600" dirty="0"/>
              <a:t>的实时处理应用、</a:t>
            </a:r>
            <a:r>
              <a:rPr lang="en-US" altLang="zh-CN" sz="1600" dirty="0"/>
              <a:t>Spark SQL</a:t>
            </a:r>
            <a:r>
              <a:rPr lang="zh-CN" altLang="en-US" sz="1600" dirty="0"/>
              <a:t>的即席查询、</a:t>
            </a:r>
            <a:r>
              <a:rPr lang="en-US" altLang="zh-CN" sz="1600" dirty="0" err="1"/>
              <a:t>MLlib</a:t>
            </a:r>
            <a:r>
              <a:rPr lang="zh-CN" altLang="en-US" sz="1600" dirty="0"/>
              <a:t>或</a:t>
            </a:r>
            <a:r>
              <a:rPr lang="en-US" altLang="zh-CN" sz="1600" dirty="0" err="1"/>
              <a:t>MLbase</a:t>
            </a:r>
            <a:r>
              <a:rPr lang="zh-CN" altLang="en-US" sz="1600" dirty="0"/>
              <a:t>的机器学习和</a:t>
            </a:r>
            <a:r>
              <a:rPr lang="en-US" altLang="zh-CN" sz="1600" dirty="0" err="1"/>
              <a:t>GraphX</a:t>
            </a:r>
            <a:r>
              <a:rPr lang="zh-CN" altLang="en-US" sz="1600" dirty="0"/>
              <a:t>的图处理，它们都是由</a:t>
            </a:r>
            <a:r>
              <a:rPr lang="en-US" altLang="zh-CN" sz="1600" dirty="0"/>
              <a:t>AMP</a:t>
            </a:r>
            <a:r>
              <a:rPr lang="zh-CN" altLang="en-US" sz="1600" dirty="0"/>
              <a:t>实验室提供，能够无缝的集成并提供一站式解决平台。</a:t>
            </a:r>
            <a:endParaRPr lang="en-US" altLang="zh-CN" sz="1600" dirty="0"/>
          </a:p>
          <a:p>
            <a:r>
              <a:rPr lang="zh-CN" altLang="en-US" dirty="0"/>
              <a:t>随处运行</a:t>
            </a:r>
            <a:endParaRPr lang="en-US" altLang="zh-CN" dirty="0"/>
          </a:p>
          <a:p>
            <a:pPr lvl="1"/>
            <a:r>
              <a:rPr lang="en-US" altLang="zh-CN" sz="1600" dirty="0"/>
              <a:t>Spark</a:t>
            </a:r>
            <a:r>
              <a:rPr lang="zh-CN" altLang="en-US" sz="1600" dirty="0"/>
              <a:t>具有很强的适应性，能够读取</a:t>
            </a:r>
            <a:r>
              <a:rPr lang="en-US" altLang="zh-CN" sz="1600" dirty="0"/>
              <a:t>HDFS</a:t>
            </a:r>
            <a:r>
              <a:rPr lang="zh-CN" altLang="en-US" sz="1600" dirty="0"/>
              <a:t>、</a:t>
            </a:r>
            <a:r>
              <a:rPr lang="en-US" altLang="zh-CN" sz="1600" dirty="0"/>
              <a:t>Cassandra</a:t>
            </a:r>
            <a:r>
              <a:rPr lang="zh-CN" altLang="en-US" sz="1600" dirty="0"/>
              <a:t>和</a:t>
            </a:r>
            <a:r>
              <a:rPr lang="en-US" altLang="zh-CN" sz="1600" dirty="0"/>
              <a:t>HBase</a:t>
            </a:r>
            <a:r>
              <a:rPr lang="zh-CN" altLang="en-US" sz="1600" dirty="0"/>
              <a:t>为持久层读写原生数据，能够以</a:t>
            </a:r>
            <a:r>
              <a:rPr lang="en-US" altLang="zh-CN" sz="1600" dirty="0"/>
              <a:t>Mesos</a:t>
            </a:r>
            <a:r>
              <a:rPr lang="zh-CN" altLang="en-US" sz="1600" dirty="0"/>
              <a:t>、</a:t>
            </a:r>
            <a:r>
              <a:rPr lang="en-US" altLang="zh-CN" sz="1600" dirty="0"/>
              <a:t>YARN</a:t>
            </a:r>
            <a:r>
              <a:rPr lang="zh-CN" altLang="en-US" sz="1600" dirty="0"/>
              <a:t>、</a:t>
            </a:r>
            <a:r>
              <a:rPr lang="en-US" altLang="zh-CN" sz="1600" dirty="0"/>
              <a:t>K8S</a:t>
            </a:r>
            <a:r>
              <a:rPr lang="zh-CN" altLang="en-US" sz="1600" dirty="0"/>
              <a:t>和自身携带的</a:t>
            </a:r>
            <a:r>
              <a:rPr lang="en-US" altLang="zh-CN" sz="1600" dirty="0"/>
              <a:t>Standalone</a:t>
            </a:r>
            <a:r>
              <a:rPr lang="zh-CN" altLang="en-US" sz="1600" dirty="0"/>
              <a:t>作为资源管理器调度</a:t>
            </a:r>
            <a:r>
              <a:rPr lang="en-US" altLang="zh-CN" sz="1600" dirty="0"/>
              <a:t>job</a:t>
            </a:r>
            <a:r>
              <a:rPr lang="zh-CN" altLang="en-US" sz="1600" dirty="0"/>
              <a:t>，来完成</a:t>
            </a:r>
            <a:r>
              <a:rPr lang="en-US" altLang="zh-CN" sz="1600" dirty="0"/>
              <a:t>Spark</a:t>
            </a:r>
            <a:r>
              <a:rPr lang="zh-CN" altLang="en-US" sz="1600" dirty="0"/>
              <a:t>应用程序的计算。</a:t>
            </a:r>
          </a:p>
        </p:txBody>
      </p:sp>
      <p:pic>
        <p:nvPicPr>
          <p:cNvPr id="5" name="图片 4">
            <a:extLst>
              <a:ext uri="{FF2B5EF4-FFF2-40B4-BE49-F238E27FC236}">
                <a16:creationId xmlns:a16="http://schemas.microsoft.com/office/drawing/2014/main" id="{D3F2F9EE-0D93-44EB-B90B-973E04791B00}"/>
              </a:ext>
            </a:extLst>
          </p:cNvPr>
          <p:cNvPicPr>
            <a:picLocks noChangeAspect="1"/>
          </p:cNvPicPr>
          <p:nvPr/>
        </p:nvPicPr>
        <p:blipFill>
          <a:blip r:embed="rId2"/>
          <a:stretch>
            <a:fillRect/>
          </a:stretch>
        </p:blipFill>
        <p:spPr>
          <a:xfrm>
            <a:off x="3467429" y="656707"/>
            <a:ext cx="2628571" cy="1342857"/>
          </a:xfrm>
          <a:prstGeom prst="rect">
            <a:avLst/>
          </a:prstGeom>
        </p:spPr>
      </p:pic>
      <p:pic>
        <p:nvPicPr>
          <p:cNvPr id="7" name="图片 6">
            <a:extLst>
              <a:ext uri="{FF2B5EF4-FFF2-40B4-BE49-F238E27FC236}">
                <a16:creationId xmlns:a16="http://schemas.microsoft.com/office/drawing/2014/main" id="{CE54891E-A2A6-48EC-8559-235E49221B11}"/>
              </a:ext>
            </a:extLst>
          </p:cNvPr>
          <p:cNvPicPr>
            <a:picLocks noChangeAspect="1"/>
          </p:cNvPicPr>
          <p:nvPr/>
        </p:nvPicPr>
        <p:blipFill>
          <a:blip r:embed="rId3"/>
          <a:stretch>
            <a:fillRect/>
          </a:stretch>
        </p:blipFill>
        <p:spPr>
          <a:xfrm>
            <a:off x="6309397" y="80214"/>
            <a:ext cx="2819048" cy="723810"/>
          </a:xfrm>
          <a:prstGeom prst="rect">
            <a:avLst/>
          </a:prstGeom>
        </p:spPr>
      </p:pic>
      <p:pic>
        <p:nvPicPr>
          <p:cNvPr id="12" name="内容占位符 4">
            <a:extLst>
              <a:ext uri="{FF2B5EF4-FFF2-40B4-BE49-F238E27FC236}">
                <a16:creationId xmlns:a16="http://schemas.microsoft.com/office/drawing/2014/main" id="{6C8BC7A5-EEBF-470F-86A3-4565FF5F94E7}"/>
              </a:ext>
            </a:extLst>
          </p:cNvPr>
          <p:cNvPicPr>
            <a:picLocks noChangeAspect="1"/>
          </p:cNvPicPr>
          <p:nvPr/>
        </p:nvPicPr>
        <p:blipFill>
          <a:blip r:embed="rId4"/>
          <a:stretch>
            <a:fillRect/>
          </a:stretch>
        </p:blipFill>
        <p:spPr>
          <a:xfrm>
            <a:off x="6540873" y="850632"/>
            <a:ext cx="2587572" cy="1213758"/>
          </a:xfrm>
          <a:prstGeom prst="rect">
            <a:avLst/>
          </a:prstGeom>
        </p:spPr>
      </p:pic>
      <p:pic>
        <p:nvPicPr>
          <p:cNvPr id="13" name="图片 12">
            <a:extLst>
              <a:ext uri="{FF2B5EF4-FFF2-40B4-BE49-F238E27FC236}">
                <a16:creationId xmlns:a16="http://schemas.microsoft.com/office/drawing/2014/main" id="{4D384B31-51B6-406F-B161-EA6CCF868EA1}"/>
              </a:ext>
            </a:extLst>
          </p:cNvPr>
          <p:cNvPicPr>
            <a:picLocks noChangeAspect="1"/>
          </p:cNvPicPr>
          <p:nvPr/>
        </p:nvPicPr>
        <p:blipFill>
          <a:blip r:embed="rId5"/>
          <a:stretch>
            <a:fillRect/>
          </a:stretch>
        </p:blipFill>
        <p:spPr>
          <a:xfrm>
            <a:off x="9573318" y="286777"/>
            <a:ext cx="1780482" cy="1817966"/>
          </a:xfrm>
          <a:prstGeom prst="rect">
            <a:avLst/>
          </a:prstGeom>
        </p:spPr>
      </p:pic>
    </p:spTree>
    <p:extLst>
      <p:ext uri="{BB962C8B-B14F-4D97-AF65-F5344CB8AC3E}">
        <p14:creationId xmlns:p14="http://schemas.microsoft.com/office/powerpoint/2010/main" val="405153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6457F-A58F-414E-9295-3F610B5E918C}"/>
              </a:ext>
            </a:extLst>
          </p:cNvPr>
          <p:cNvSpPr>
            <a:spLocks noGrp="1"/>
          </p:cNvSpPr>
          <p:nvPr>
            <p:ph type="title"/>
          </p:nvPr>
        </p:nvSpPr>
        <p:spPr/>
        <p:txBody>
          <a:bodyPr/>
          <a:lstStyle/>
          <a:p>
            <a:r>
              <a:rPr lang="en-US" altLang="zh-CN" b="1" dirty="0"/>
              <a:t>Spark</a:t>
            </a:r>
            <a:r>
              <a:rPr lang="zh-CN" altLang="en-US" b="1" dirty="0"/>
              <a:t>的适用场景</a:t>
            </a:r>
          </a:p>
        </p:txBody>
      </p:sp>
      <p:sp>
        <p:nvSpPr>
          <p:cNvPr id="3" name="内容占位符 2">
            <a:extLst>
              <a:ext uri="{FF2B5EF4-FFF2-40B4-BE49-F238E27FC236}">
                <a16:creationId xmlns:a16="http://schemas.microsoft.com/office/drawing/2014/main" id="{94089B15-EA8E-4ABF-BA65-DE3BEF6A46A1}"/>
              </a:ext>
            </a:extLst>
          </p:cNvPr>
          <p:cNvSpPr>
            <a:spLocks noGrp="1"/>
          </p:cNvSpPr>
          <p:nvPr>
            <p:ph idx="1"/>
          </p:nvPr>
        </p:nvSpPr>
        <p:spPr/>
        <p:txBody>
          <a:bodyPr/>
          <a:lstStyle/>
          <a:p>
            <a:pPr marL="0" indent="0">
              <a:buNone/>
            </a:pPr>
            <a:r>
              <a:rPr lang="zh-CN" altLang="en-US" dirty="0"/>
              <a:t>从大数据处理需求来看，大数据的业务大概可以分为以下三类：</a:t>
            </a:r>
            <a:endParaRPr lang="en-US" altLang="zh-CN" dirty="0"/>
          </a:p>
          <a:p>
            <a:pPr marL="514350" indent="-514350">
              <a:buFont typeface="+mj-lt"/>
              <a:buAutoNum type="arabicPeriod"/>
            </a:pPr>
            <a:r>
              <a:rPr lang="zh-CN" altLang="en-US" dirty="0"/>
              <a:t>复杂的批量数据处理，通常的时间跨度在数十分钟到数小时之间；</a:t>
            </a:r>
          </a:p>
          <a:p>
            <a:pPr marL="514350" indent="-514350">
              <a:buFont typeface="+mj-lt"/>
              <a:buAutoNum type="arabicPeriod"/>
            </a:pPr>
            <a:r>
              <a:rPr lang="zh-CN" altLang="en-US" dirty="0"/>
              <a:t>基于历史数据的交互式查询</a:t>
            </a:r>
            <a:r>
              <a:rPr lang="en-US" altLang="zh-CN" dirty="0"/>
              <a:t>/</a:t>
            </a:r>
            <a:r>
              <a:rPr lang="zh-CN" altLang="en-US" dirty="0"/>
              <a:t>即席查询，通常的时间跨度在数十秒到数分钟之间； </a:t>
            </a:r>
          </a:p>
          <a:p>
            <a:pPr marL="514350" indent="-514350">
              <a:buFont typeface="+mj-lt"/>
              <a:buAutoNum type="arabicPeriod"/>
            </a:pPr>
            <a:r>
              <a:rPr lang="zh-CN" altLang="en-US" dirty="0"/>
              <a:t>基于实时数据流的数据处理，通常的时间跨度在数百毫秒到数秒之间。</a:t>
            </a:r>
          </a:p>
          <a:p>
            <a:endParaRPr lang="zh-CN" altLang="en-US" dirty="0"/>
          </a:p>
        </p:txBody>
      </p:sp>
    </p:spTree>
    <p:extLst>
      <p:ext uri="{BB962C8B-B14F-4D97-AF65-F5344CB8AC3E}">
        <p14:creationId xmlns:p14="http://schemas.microsoft.com/office/powerpoint/2010/main" val="329764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0BBB5A-B033-4AD1-B0AE-72A2A467FDFA}"/>
              </a:ext>
            </a:extLst>
          </p:cNvPr>
          <p:cNvSpPr>
            <a:spLocks noGrp="1"/>
          </p:cNvSpPr>
          <p:nvPr>
            <p:ph type="title"/>
          </p:nvPr>
        </p:nvSpPr>
        <p:spPr/>
        <p:txBody>
          <a:bodyPr/>
          <a:lstStyle/>
          <a:p>
            <a:r>
              <a:rPr lang="en-US" altLang="zh-CN" dirty="0"/>
              <a:t>Spark 3.0</a:t>
            </a:r>
            <a:endParaRPr lang="zh-CN" altLang="en-US" dirty="0"/>
          </a:p>
        </p:txBody>
      </p:sp>
      <p:pic>
        <p:nvPicPr>
          <p:cNvPr id="6" name="内容占位符 5">
            <a:extLst>
              <a:ext uri="{FF2B5EF4-FFF2-40B4-BE49-F238E27FC236}">
                <a16:creationId xmlns:a16="http://schemas.microsoft.com/office/drawing/2014/main" id="{170C298F-E902-42F4-8CF5-CB8D2118FEE3}"/>
              </a:ext>
            </a:extLst>
          </p:cNvPr>
          <p:cNvPicPr>
            <a:picLocks noGrp="1" noChangeAspect="1"/>
          </p:cNvPicPr>
          <p:nvPr>
            <p:ph idx="1"/>
          </p:nvPr>
        </p:nvPicPr>
        <p:blipFill>
          <a:blip r:embed="rId2"/>
          <a:stretch>
            <a:fillRect/>
          </a:stretch>
        </p:blipFill>
        <p:spPr>
          <a:xfrm>
            <a:off x="1118525" y="1411550"/>
            <a:ext cx="9954950" cy="5446450"/>
          </a:xfrm>
        </p:spPr>
      </p:pic>
      <p:sp>
        <p:nvSpPr>
          <p:cNvPr id="4" name="日期占位符 3">
            <a:extLst>
              <a:ext uri="{FF2B5EF4-FFF2-40B4-BE49-F238E27FC236}">
                <a16:creationId xmlns:a16="http://schemas.microsoft.com/office/drawing/2014/main" id="{AF6B5D0B-FBE2-4A1A-99C8-1B29F35D156B}"/>
              </a:ext>
            </a:extLst>
          </p:cNvPr>
          <p:cNvSpPr>
            <a:spLocks noGrp="1"/>
          </p:cNvSpPr>
          <p:nvPr>
            <p:ph type="dt" sz="half" idx="10"/>
          </p:nvPr>
        </p:nvSpPr>
        <p:spPr/>
        <p:txBody>
          <a:bodyPr/>
          <a:lstStyle/>
          <a:p>
            <a:pPr rtl="0"/>
            <a:fld id="{F24FFC25-0C05-49C8-B150-3CF6B89B5C55}" type="datetime1">
              <a:rPr lang="zh-CN" altLang="en-US" smtClean="0"/>
              <a:t>2020/7/24</a:t>
            </a:fld>
            <a:endParaRPr lang="en-US" dirty="0"/>
          </a:p>
        </p:txBody>
      </p:sp>
    </p:spTree>
    <p:extLst>
      <p:ext uri="{BB962C8B-B14F-4D97-AF65-F5344CB8AC3E}">
        <p14:creationId xmlns:p14="http://schemas.microsoft.com/office/powerpoint/2010/main" val="2580655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CE731A-78C3-4F54-B83B-8C36AD875876}"/>
              </a:ext>
            </a:extLst>
          </p:cNvPr>
          <p:cNvSpPr>
            <a:spLocks noGrp="1"/>
          </p:cNvSpPr>
          <p:nvPr>
            <p:ph type="title"/>
          </p:nvPr>
        </p:nvSpPr>
        <p:spPr/>
        <p:txBody>
          <a:bodyPr/>
          <a:lstStyle/>
          <a:p>
            <a:endParaRPr lang="zh-CN" altLang="en-US" dirty="0"/>
          </a:p>
        </p:txBody>
      </p:sp>
      <p:sp>
        <p:nvSpPr>
          <p:cNvPr id="4" name="日期占位符 3">
            <a:extLst>
              <a:ext uri="{FF2B5EF4-FFF2-40B4-BE49-F238E27FC236}">
                <a16:creationId xmlns:a16="http://schemas.microsoft.com/office/drawing/2014/main" id="{F8C01397-0C3A-4166-9C9C-B5E3BE96C07B}"/>
              </a:ext>
            </a:extLst>
          </p:cNvPr>
          <p:cNvSpPr>
            <a:spLocks noGrp="1"/>
          </p:cNvSpPr>
          <p:nvPr>
            <p:ph type="dt" sz="half" idx="10"/>
          </p:nvPr>
        </p:nvSpPr>
        <p:spPr/>
        <p:txBody>
          <a:bodyPr/>
          <a:lstStyle/>
          <a:p>
            <a:pPr rtl="0"/>
            <a:fld id="{F24FFC25-0C05-49C8-B150-3CF6B89B5C55}" type="datetime1">
              <a:rPr lang="zh-CN" altLang="en-US" smtClean="0"/>
              <a:t>2020/7/24</a:t>
            </a:fld>
            <a:endParaRPr lang="en-US" dirty="0"/>
          </a:p>
        </p:txBody>
      </p:sp>
      <p:pic>
        <p:nvPicPr>
          <p:cNvPr id="14" name="内容占位符 13">
            <a:extLst>
              <a:ext uri="{FF2B5EF4-FFF2-40B4-BE49-F238E27FC236}">
                <a16:creationId xmlns:a16="http://schemas.microsoft.com/office/drawing/2014/main" id="{E2E787B2-DC91-4D4C-A5F2-0D47830EE7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714" y="618719"/>
            <a:ext cx="11437386" cy="6239281"/>
          </a:xfrm>
        </p:spPr>
      </p:pic>
    </p:spTree>
    <p:extLst>
      <p:ext uri="{BB962C8B-B14F-4D97-AF65-F5344CB8AC3E}">
        <p14:creationId xmlns:p14="http://schemas.microsoft.com/office/powerpoint/2010/main" val="326371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076489-6F51-4F75-AC93-81A637B7D1BA}"/>
              </a:ext>
            </a:extLst>
          </p:cNvPr>
          <p:cNvSpPr>
            <a:spLocks noGrp="1"/>
          </p:cNvSpPr>
          <p:nvPr>
            <p:ph type="title"/>
          </p:nvPr>
        </p:nvSpPr>
        <p:spPr/>
        <p:txBody>
          <a:bodyPr/>
          <a:lstStyle/>
          <a:p>
            <a:r>
              <a:rPr lang="en-US" altLang="zh-CN" b="1" dirty="0"/>
              <a:t>Spark</a:t>
            </a:r>
            <a:r>
              <a:rPr lang="zh-CN" altLang="en-US" b="1" dirty="0"/>
              <a:t>运行流程</a:t>
            </a:r>
            <a:endParaRPr lang="zh-CN" altLang="en-US" dirty="0"/>
          </a:p>
        </p:txBody>
      </p:sp>
      <p:pic>
        <p:nvPicPr>
          <p:cNvPr id="5" name="内容占位符 4">
            <a:extLst>
              <a:ext uri="{FF2B5EF4-FFF2-40B4-BE49-F238E27FC236}">
                <a16:creationId xmlns:a16="http://schemas.microsoft.com/office/drawing/2014/main" id="{B79B9DCC-D879-430D-8A69-7FCA8A17CC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2687" y="1342446"/>
            <a:ext cx="7066625" cy="5388303"/>
          </a:xfrm>
        </p:spPr>
      </p:pic>
    </p:spTree>
    <p:extLst>
      <p:ext uri="{BB962C8B-B14F-4D97-AF65-F5344CB8AC3E}">
        <p14:creationId xmlns:p14="http://schemas.microsoft.com/office/powerpoint/2010/main" val="234004269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1094</Words>
  <Application>Microsoft Office PowerPoint</Application>
  <PresentationFormat>宽屏</PresentationFormat>
  <Paragraphs>126</Paragraphs>
  <Slides>22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Microsoft YaHei UI</vt:lpstr>
      <vt:lpstr>等线</vt:lpstr>
      <vt:lpstr>等线 Light</vt:lpstr>
      <vt:lpstr>微软雅黑</vt:lpstr>
      <vt:lpstr>Arial</vt:lpstr>
      <vt:lpstr>Office 主题​​</vt:lpstr>
      <vt:lpstr>Apache Spark</vt:lpstr>
      <vt:lpstr>大数据生态圈介绍</vt:lpstr>
      <vt:lpstr>Apache Spark TimeLine</vt:lpstr>
      <vt:lpstr>Stack Overflow开发者调查报告2020-最喜欢的技术</vt:lpstr>
      <vt:lpstr>Spark简介</vt:lpstr>
      <vt:lpstr>Spark的适用场景</vt:lpstr>
      <vt:lpstr>Spark 3.0</vt:lpstr>
      <vt:lpstr>PowerPoint 演示文稿</vt:lpstr>
      <vt:lpstr>Spark运行流程</vt:lpstr>
      <vt:lpstr>Spark常用术语</vt:lpstr>
      <vt:lpstr>Spark on YARN</vt:lpstr>
      <vt:lpstr>Spark on Kubernetes</vt:lpstr>
      <vt:lpstr>YARN VS K8S</vt:lpstr>
      <vt:lpstr>Spark组件</vt:lpstr>
      <vt:lpstr>Spark Core</vt:lpstr>
      <vt:lpstr>Spark SQL</vt:lpstr>
      <vt:lpstr>Spark Streaming</vt:lpstr>
      <vt:lpstr>Spark Structured Streaming</vt:lpstr>
      <vt:lpstr>MLlib</vt:lpstr>
      <vt:lpstr>GraphX</vt:lpstr>
      <vt:lpstr>示例</vt:lpstr>
      <vt:lpstr>Spark FAQ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dc:title>
  <dc:creator>35084</dc:creator>
  <cp:lastModifiedBy>35084</cp:lastModifiedBy>
  <cp:revision>30</cp:revision>
  <dcterms:created xsi:type="dcterms:W3CDTF">2020-07-17T05:54:31Z</dcterms:created>
  <dcterms:modified xsi:type="dcterms:W3CDTF">2020-07-24T06:49:02Z</dcterms:modified>
</cp:coreProperties>
</file>